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5" r:id="rId4"/>
    <p:sldId id="271" r:id="rId5"/>
    <p:sldId id="462" r:id="rId6"/>
    <p:sldId id="461" r:id="rId7"/>
    <p:sldId id="259" r:id="rId8"/>
    <p:sldId id="272" r:id="rId9"/>
    <p:sldId id="260" r:id="rId10"/>
    <p:sldId id="261" r:id="rId11"/>
    <p:sldId id="262" r:id="rId12"/>
    <p:sldId id="264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DDAE9"/>
    <a:srgbClr val="E97132"/>
    <a:srgbClr val="196B24"/>
    <a:srgbClr val="0F9ED5"/>
    <a:srgbClr val="4EA72E"/>
    <a:srgbClr val="156082"/>
    <a:srgbClr val="A02B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B3E65-E873-4B13-9A38-D91F41058F90}" v="332" dt="2026-02-08T09:05:43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3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ar Mansour" userId="2b0b033a3ed19696" providerId="LiveId" clId="{A8668A8C-8BF0-4502-A9A1-1F07C2AF0424}"/>
    <pc:docChg chg="undo redo custSel addSld delSld modSld sldOrd">
      <pc:chgData name="Manar Mansour" userId="2b0b033a3ed19696" providerId="LiveId" clId="{A8668A8C-8BF0-4502-A9A1-1F07C2AF0424}" dt="2026-02-08T09:05:43.403" v="2354"/>
      <pc:docMkLst>
        <pc:docMk/>
      </pc:docMkLst>
      <pc:sldChg chg="addSp delSp modSp mod modTransition">
        <pc:chgData name="Manar Mansour" userId="2b0b033a3ed19696" providerId="LiveId" clId="{A8668A8C-8BF0-4502-A9A1-1F07C2AF0424}" dt="2026-02-08T09:05:02.274" v="2340" actId="14100"/>
        <pc:sldMkLst>
          <pc:docMk/>
          <pc:sldMk cId="798066532" sldId="258"/>
        </pc:sldMkLst>
        <pc:spChg chg="add del mod">
          <ac:chgData name="Manar Mansour" userId="2b0b033a3ed19696" providerId="LiveId" clId="{A8668A8C-8BF0-4502-A9A1-1F07C2AF0424}" dt="2026-02-07T16:39:51.846" v="428" actId="478"/>
          <ac:spMkLst>
            <pc:docMk/>
            <pc:sldMk cId="798066532" sldId="258"/>
            <ac:spMk id="5" creationId="{83515109-58BD-0393-AC90-BD595AEE217F}"/>
          </ac:spMkLst>
        </pc:spChg>
        <pc:spChg chg="add del mod">
          <ac:chgData name="Manar Mansour" userId="2b0b033a3ed19696" providerId="LiveId" clId="{A8668A8C-8BF0-4502-A9A1-1F07C2AF0424}" dt="2026-02-07T17:31:19.715" v="1637" actId="20577"/>
          <ac:spMkLst>
            <pc:docMk/>
            <pc:sldMk cId="798066532" sldId="258"/>
            <ac:spMk id="29" creationId="{0F0E83F7-9792-6639-6397-CF1D70BA9D3F}"/>
          </ac:spMkLst>
        </pc:spChg>
        <pc:picChg chg="add mod">
          <ac:chgData name="Manar Mansour" userId="2b0b033a3ed19696" providerId="LiveId" clId="{A8668A8C-8BF0-4502-A9A1-1F07C2AF0424}" dt="2026-02-08T09:05:02.274" v="2340" actId="14100"/>
          <ac:picMkLst>
            <pc:docMk/>
            <pc:sldMk cId="798066532" sldId="258"/>
            <ac:picMk id="2" creationId="{0321535C-FA43-E6FF-D4B8-EFCD82F99DB2}"/>
          </ac:picMkLst>
        </pc:picChg>
        <pc:picChg chg="mod">
          <ac:chgData name="Manar Mansour" userId="2b0b033a3ed19696" providerId="LiveId" clId="{A8668A8C-8BF0-4502-A9A1-1F07C2AF0424}" dt="2026-02-07T16:24:24.379" v="41" actId="207"/>
          <ac:picMkLst>
            <pc:docMk/>
            <pc:sldMk cId="798066532" sldId="258"/>
            <ac:picMk id="8" creationId="{4A3177E5-A136-B7AD-D1A0-53AB86E444AA}"/>
          </ac:picMkLst>
        </pc:picChg>
        <pc:picChg chg="del mod">
          <ac:chgData name="Manar Mansour" userId="2b0b033a3ed19696" providerId="LiveId" clId="{A8668A8C-8BF0-4502-A9A1-1F07C2AF0424}" dt="2026-02-08T09:04:51.822" v="2336" actId="478"/>
          <ac:picMkLst>
            <pc:docMk/>
            <pc:sldMk cId="798066532" sldId="258"/>
            <ac:picMk id="1032" creationId="{A835308E-E0A3-9937-8788-FA3FD0C1EC5A}"/>
          </ac:picMkLst>
        </pc:picChg>
        <pc:cxnChg chg="mod">
          <ac:chgData name="Manar Mansour" userId="2b0b033a3ed19696" providerId="LiveId" clId="{A8668A8C-8BF0-4502-A9A1-1F07C2AF0424}" dt="2026-02-07T16:40:36.774" v="450" actId="14100"/>
          <ac:cxnSpMkLst>
            <pc:docMk/>
            <pc:sldMk cId="798066532" sldId="258"/>
            <ac:cxnSpMk id="7" creationId="{F484561E-1ABD-B14C-AFDA-9F423C87028A}"/>
          </ac:cxnSpMkLst>
        </pc:cxnChg>
      </pc:sldChg>
      <pc:sldChg chg="addSp delSp modSp mod">
        <pc:chgData name="Manar Mansour" userId="2b0b033a3ed19696" providerId="LiveId" clId="{A8668A8C-8BF0-4502-A9A1-1F07C2AF0424}" dt="2026-02-07T17:33:44.706" v="1704" actId="2711"/>
        <pc:sldMkLst>
          <pc:docMk/>
          <pc:sldMk cId="884269557" sldId="259"/>
        </pc:sldMkLst>
        <pc:spChg chg="mod">
          <ac:chgData name="Manar Mansour" userId="2b0b033a3ed19696" providerId="LiveId" clId="{A8668A8C-8BF0-4502-A9A1-1F07C2AF0424}" dt="2026-02-07T16:30:28.687" v="209" actId="20577"/>
          <ac:spMkLst>
            <pc:docMk/>
            <pc:sldMk cId="884269557" sldId="259"/>
            <ac:spMk id="7" creationId="{C595CA9F-CF48-DBD1-567E-7147AE3386AE}"/>
          </ac:spMkLst>
        </pc:spChg>
        <pc:spChg chg="add del">
          <ac:chgData name="Manar Mansour" userId="2b0b033a3ed19696" providerId="LiveId" clId="{A8668A8C-8BF0-4502-A9A1-1F07C2AF0424}" dt="2026-02-07T16:24:34.089" v="44" actId="22"/>
          <ac:spMkLst>
            <pc:docMk/>
            <pc:sldMk cId="884269557" sldId="259"/>
            <ac:spMk id="8" creationId="{A22CE9FF-F87B-CD08-ED87-320D90914358}"/>
          </ac:spMkLst>
        </pc:spChg>
        <pc:spChg chg="del mod">
          <ac:chgData name="Manar Mansour" userId="2b0b033a3ed19696" providerId="LiveId" clId="{A8668A8C-8BF0-4502-A9A1-1F07C2AF0424}" dt="2026-02-07T16:42:49.146" v="455" actId="478"/>
          <ac:spMkLst>
            <pc:docMk/>
            <pc:sldMk cId="884269557" sldId="259"/>
            <ac:spMk id="10" creationId="{838C8518-4BDD-87D0-5C9F-9A96503EFDA3}"/>
          </ac:spMkLst>
        </pc:spChg>
        <pc:spChg chg="add mod">
          <ac:chgData name="Manar Mansour" userId="2b0b033a3ed19696" providerId="LiveId" clId="{A8668A8C-8BF0-4502-A9A1-1F07C2AF0424}" dt="2026-02-07T17:33:38.611" v="1703" actId="2711"/>
          <ac:spMkLst>
            <pc:docMk/>
            <pc:sldMk cId="884269557" sldId="259"/>
            <ac:spMk id="17" creationId="{858144FF-E2EC-0CC2-5ECF-C00A2C09EDF1}"/>
          </ac:spMkLst>
        </pc:spChg>
        <pc:spChg chg="add del mod">
          <ac:chgData name="Manar Mansour" userId="2b0b033a3ed19696" providerId="LiveId" clId="{A8668A8C-8BF0-4502-A9A1-1F07C2AF0424}" dt="2026-02-07T17:33:32.571" v="1702" actId="404"/>
          <ac:spMkLst>
            <pc:docMk/>
            <pc:sldMk cId="884269557" sldId="259"/>
            <ac:spMk id="18" creationId="{62E0B9E7-6E05-5BC6-C307-616913CE4424}"/>
          </ac:spMkLst>
        </pc:spChg>
        <pc:graphicFrameChg chg="add mod">
          <ac:chgData name="Manar Mansour" userId="2b0b033a3ed19696" providerId="LiveId" clId="{A8668A8C-8BF0-4502-A9A1-1F07C2AF0424}" dt="2026-02-07T17:33:44.706" v="1704" actId="2711"/>
          <ac:graphicFrameMkLst>
            <pc:docMk/>
            <pc:sldMk cId="884269557" sldId="259"/>
            <ac:graphicFrameMk id="15" creationId="{30029B64-3CFA-0EA5-EB3E-6266BD3836EE}"/>
          </ac:graphicFrameMkLst>
        </pc:graphicFrameChg>
        <pc:graphicFrameChg chg="add mod modGraphic">
          <ac:chgData name="Manar Mansour" userId="2b0b033a3ed19696" providerId="LiveId" clId="{A8668A8C-8BF0-4502-A9A1-1F07C2AF0424}" dt="2026-02-07T17:28:34.078" v="1615" actId="20577"/>
          <ac:graphicFrameMkLst>
            <pc:docMk/>
            <pc:sldMk cId="884269557" sldId="259"/>
            <ac:graphicFrameMk id="16" creationId="{69858ACD-FF1B-A356-447A-C438D79D6E59}"/>
          </ac:graphicFrameMkLst>
        </pc:graphicFrameChg>
        <pc:picChg chg="mod">
          <ac:chgData name="Manar Mansour" userId="2b0b033a3ed19696" providerId="LiveId" clId="{A8668A8C-8BF0-4502-A9A1-1F07C2AF0424}" dt="2026-02-07T16:16:47.923" v="38" actId="1035"/>
          <ac:picMkLst>
            <pc:docMk/>
            <pc:sldMk cId="884269557" sldId="259"/>
            <ac:picMk id="2" creationId="{4D0057EA-388A-5FCD-C2F1-C72F65A5CF2E}"/>
          </ac:picMkLst>
        </pc:picChg>
        <pc:picChg chg="del mod">
          <ac:chgData name="Manar Mansour" userId="2b0b033a3ed19696" providerId="LiveId" clId="{A8668A8C-8BF0-4502-A9A1-1F07C2AF0424}" dt="2026-02-07T16:24:31.705" v="42" actId="478"/>
          <ac:picMkLst>
            <pc:docMk/>
            <pc:sldMk cId="884269557" sldId="259"/>
            <ac:picMk id="4" creationId="{FB752ACD-27F0-25DF-A594-F8B2397F0849}"/>
          </ac:picMkLst>
        </pc:picChg>
        <pc:picChg chg="add mod ord">
          <ac:chgData name="Manar Mansour" userId="2b0b033a3ed19696" providerId="LiveId" clId="{A8668A8C-8BF0-4502-A9A1-1F07C2AF0424}" dt="2026-02-07T16:25:10.977" v="47" actId="29295"/>
          <ac:picMkLst>
            <pc:docMk/>
            <pc:sldMk cId="884269557" sldId="259"/>
            <ac:picMk id="12" creationId="{C2AADC39-1D53-217E-A45A-B7C39A80F5B5}"/>
          </ac:picMkLst>
        </pc:picChg>
        <pc:picChg chg="add mod">
          <ac:chgData name="Manar Mansour" userId="2b0b033a3ed19696" providerId="LiveId" clId="{A8668A8C-8BF0-4502-A9A1-1F07C2AF0424}" dt="2026-02-07T16:25:15.626" v="48"/>
          <ac:picMkLst>
            <pc:docMk/>
            <pc:sldMk cId="884269557" sldId="259"/>
            <ac:picMk id="13" creationId="{EF314C9D-C1C6-3A57-C3F3-10159C54D751}"/>
          </ac:picMkLst>
        </pc:picChg>
        <pc:picChg chg="add mod">
          <ac:chgData name="Manar Mansour" userId="2b0b033a3ed19696" providerId="LiveId" clId="{A8668A8C-8BF0-4502-A9A1-1F07C2AF0424}" dt="2026-02-07T16:25:16.338" v="49"/>
          <ac:picMkLst>
            <pc:docMk/>
            <pc:sldMk cId="884269557" sldId="259"/>
            <ac:picMk id="14" creationId="{41D41456-A955-1EDC-987A-79EEC6D3D06E}"/>
          </ac:picMkLst>
        </pc:picChg>
      </pc:sldChg>
      <pc:sldChg chg="addSp delSp modSp add mod">
        <pc:chgData name="Manar Mansour" userId="2b0b033a3ed19696" providerId="LiveId" clId="{A8668A8C-8BF0-4502-A9A1-1F07C2AF0424}" dt="2026-02-08T09:05:11.677" v="2342"/>
        <pc:sldMkLst>
          <pc:docMk/>
          <pc:sldMk cId="1507818921" sldId="260"/>
        </pc:sldMkLst>
        <pc:spChg chg="mod">
          <ac:chgData name="Manar Mansour" userId="2b0b033a3ed19696" providerId="LiveId" clId="{A8668A8C-8BF0-4502-A9A1-1F07C2AF0424}" dt="2026-02-07T17:02:55.454" v="570" actId="20577"/>
          <ac:spMkLst>
            <pc:docMk/>
            <pc:sldMk cId="1507818921" sldId="260"/>
            <ac:spMk id="7" creationId="{E8E8C539-F174-B335-1169-EB5393AF1105}"/>
          </ac:spMkLst>
        </pc:spChg>
        <pc:spChg chg="mod">
          <ac:chgData name="Manar Mansour" userId="2b0b033a3ed19696" providerId="LiveId" clId="{A8668A8C-8BF0-4502-A9A1-1F07C2AF0424}" dt="2026-02-07T17:04:02.919" v="668" actId="20577"/>
          <ac:spMkLst>
            <pc:docMk/>
            <pc:sldMk cId="1507818921" sldId="260"/>
            <ac:spMk id="10" creationId="{64D4945D-ED66-431A-ABB9-81999AB36936}"/>
          </ac:spMkLst>
        </pc:spChg>
        <pc:picChg chg="del">
          <ac:chgData name="Manar Mansour" userId="2b0b033a3ed19696" providerId="LiveId" clId="{A8668A8C-8BF0-4502-A9A1-1F07C2AF0424}" dt="2026-02-08T09:05:11.055" v="2341" actId="478"/>
          <ac:picMkLst>
            <pc:docMk/>
            <pc:sldMk cId="1507818921" sldId="260"/>
            <ac:picMk id="2" creationId="{33EE0C7F-F807-3E11-BD9E-AA66052E63A8}"/>
          </ac:picMkLst>
        </pc:picChg>
        <pc:picChg chg="add mod">
          <ac:chgData name="Manar Mansour" userId="2b0b033a3ed19696" providerId="LiveId" clId="{A8668A8C-8BF0-4502-A9A1-1F07C2AF0424}" dt="2026-02-08T09:05:11.677" v="2342"/>
          <ac:picMkLst>
            <pc:docMk/>
            <pc:sldMk cId="1507818921" sldId="260"/>
            <ac:picMk id="3" creationId="{9F5828A9-2847-6A5B-D713-ED1A2ADE862D}"/>
          </ac:picMkLst>
        </pc:picChg>
      </pc:sldChg>
      <pc:sldChg chg="addSp delSp modSp add mod">
        <pc:chgData name="Manar Mansour" userId="2b0b033a3ed19696" providerId="LiveId" clId="{A8668A8C-8BF0-4502-A9A1-1F07C2AF0424}" dt="2026-02-08T09:05:16.165" v="2344"/>
        <pc:sldMkLst>
          <pc:docMk/>
          <pc:sldMk cId="3973817966" sldId="261"/>
        </pc:sldMkLst>
        <pc:spChg chg="mod">
          <ac:chgData name="Manar Mansour" userId="2b0b033a3ed19696" providerId="LiveId" clId="{A8668A8C-8BF0-4502-A9A1-1F07C2AF0424}" dt="2026-02-07T17:04:25.656" v="677" actId="20577"/>
          <ac:spMkLst>
            <pc:docMk/>
            <pc:sldMk cId="3973817966" sldId="261"/>
            <ac:spMk id="7" creationId="{E299DA37-0756-AFB5-3AE6-5D5D434E4DE3}"/>
          </ac:spMkLst>
        </pc:spChg>
        <pc:spChg chg="mod">
          <ac:chgData name="Manar Mansour" userId="2b0b033a3ed19696" providerId="LiveId" clId="{A8668A8C-8BF0-4502-A9A1-1F07C2AF0424}" dt="2026-02-07T17:33:01.922" v="1693" actId="20577"/>
          <ac:spMkLst>
            <pc:docMk/>
            <pc:sldMk cId="3973817966" sldId="261"/>
            <ac:spMk id="10" creationId="{861203CE-557D-1C6F-2FB9-8A963D449318}"/>
          </ac:spMkLst>
        </pc:spChg>
        <pc:graphicFrameChg chg="add mod modGraphic">
          <ac:chgData name="Manar Mansour" userId="2b0b033a3ed19696" providerId="LiveId" clId="{A8668A8C-8BF0-4502-A9A1-1F07C2AF0424}" dt="2026-02-07T17:10:19.922" v="935" actId="403"/>
          <ac:graphicFrameMkLst>
            <pc:docMk/>
            <pc:sldMk cId="3973817966" sldId="261"/>
            <ac:graphicFrameMk id="3" creationId="{1EFB78DA-8420-D9A9-08EC-7DF1FE9751BC}"/>
          </ac:graphicFrameMkLst>
        </pc:graphicFrameChg>
        <pc:picChg chg="del">
          <ac:chgData name="Manar Mansour" userId="2b0b033a3ed19696" providerId="LiveId" clId="{A8668A8C-8BF0-4502-A9A1-1F07C2AF0424}" dt="2026-02-08T09:05:15.500" v="2343" actId="478"/>
          <ac:picMkLst>
            <pc:docMk/>
            <pc:sldMk cId="3973817966" sldId="261"/>
            <ac:picMk id="2" creationId="{85096E17-93DF-03BC-8CFF-984EEE2B8954}"/>
          </ac:picMkLst>
        </pc:picChg>
        <pc:picChg chg="add mod">
          <ac:chgData name="Manar Mansour" userId="2b0b033a3ed19696" providerId="LiveId" clId="{A8668A8C-8BF0-4502-A9A1-1F07C2AF0424}" dt="2026-02-08T09:05:16.165" v="2344"/>
          <ac:picMkLst>
            <pc:docMk/>
            <pc:sldMk cId="3973817966" sldId="261"/>
            <ac:picMk id="4" creationId="{7F5A5756-AAB1-3D82-A1A7-3026DEB698FB}"/>
          </ac:picMkLst>
        </pc:picChg>
      </pc:sldChg>
      <pc:sldChg chg="addSp delSp modSp add mod">
        <pc:chgData name="Manar Mansour" userId="2b0b033a3ed19696" providerId="LiveId" clId="{A8668A8C-8BF0-4502-A9A1-1F07C2AF0424}" dt="2026-02-08T09:05:19.566" v="2346"/>
        <pc:sldMkLst>
          <pc:docMk/>
          <pc:sldMk cId="2783265075" sldId="262"/>
        </pc:sldMkLst>
        <pc:spChg chg="add">
          <ac:chgData name="Manar Mansour" userId="2b0b033a3ed19696" providerId="LiveId" clId="{A8668A8C-8BF0-4502-A9A1-1F07C2AF0424}" dt="2026-02-07T17:25:51.476" v="1566"/>
          <ac:spMkLst>
            <pc:docMk/>
            <pc:sldMk cId="2783265075" sldId="262"/>
            <ac:spMk id="3" creationId="{C623066D-05DC-022B-9C78-59EB47D1A94A}"/>
          </ac:spMkLst>
        </pc:spChg>
        <pc:spChg chg="add mod">
          <ac:chgData name="Manar Mansour" userId="2b0b033a3ed19696" providerId="LiveId" clId="{A8668A8C-8BF0-4502-A9A1-1F07C2AF0424}" dt="2026-02-07T17:26:01.577" v="1571" actId="14100"/>
          <ac:spMkLst>
            <pc:docMk/>
            <pc:sldMk cId="2783265075" sldId="262"/>
            <ac:spMk id="4" creationId="{BFAD2C94-84E1-FA89-4F6F-ED43FDDC0CAC}"/>
          </ac:spMkLst>
        </pc:spChg>
        <pc:spChg chg="mod">
          <ac:chgData name="Manar Mansour" userId="2b0b033a3ed19696" providerId="LiveId" clId="{A8668A8C-8BF0-4502-A9A1-1F07C2AF0424}" dt="2026-02-07T17:10:58.330" v="969" actId="20577"/>
          <ac:spMkLst>
            <pc:docMk/>
            <pc:sldMk cId="2783265075" sldId="262"/>
            <ac:spMk id="7" creationId="{03E0B5C2-3843-4C54-99B7-85FE657E10ED}"/>
          </ac:spMkLst>
        </pc:spChg>
        <pc:spChg chg="mod">
          <ac:chgData name="Manar Mansour" userId="2b0b033a3ed19696" providerId="LiveId" clId="{A8668A8C-8BF0-4502-A9A1-1F07C2AF0424}" dt="2026-02-07T17:11:58.978" v="1057" actId="403"/>
          <ac:spMkLst>
            <pc:docMk/>
            <pc:sldMk cId="2783265075" sldId="262"/>
            <ac:spMk id="10" creationId="{BDB8F9CE-AB74-83FD-A51A-9A91CED2578D}"/>
          </ac:spMkLst>
        </pc:spChg>
        <pc:picChg chg="del">
          <ac:chgData name="Manar Mansour" userId="2b0b033a3ed19696" providerId="LiveId" clId="{A8668A8C-8BF0-4502-A9A1-1F07C2AF0424}" dt="2026-02-08T09:05:19.021" v="2345" actId="478"/>
          <ac:picMkLst>
            <pc:docMk/>
            <pc:sldMk cId="2783265075" sldId="262"/>
            <ac:picMk id="2" creationId="{11C26518-6B2B-EB18-1803-533F402E950F}"/>
          </ac:picMkLst>
        </pc:picChg>
        <pc:picChg chg="add mod">
          <ac:chgData name="Manar Mansour" userId="2b0b033a3ed19696" providerId="LiveId" clId="{A8668A8C-8BF0-4502-A9A1-1F07C2AF0424}" dt="2026-02-08T09:05:19.566" v="2346"/>
          <ac:picMkLst>
            <pc:docMk/>
            <pc:sldMk cId="2783265075" sldId="262"/>
            <ac:picMk id="3" creationId="{A6A9B31E-55AE-055B-A7C8-0D438C6ED326}"/>
          </ac:picMkLst>
        </pc:picChg>
        <pc:picChg chg="add del mod">
          <ac:chgData name="Manar Mansour" userId="2b0b033a3ed19696" providerId="LiveId" clId="{A8668A8C-8BF0-4502-A9A1-1F07C2AF0424}" dt="2026-02-07T17:26:20.084" v="1573" actId="21"/>
          <ac:picMkLst>
            <pc:docMk/>
            <pc:sldMk cId="2783265075" sldId="262"/>
            <ac:picMk id="5" creationId="{F0AD55F6-9EA5-70F4-A894-2B963842473D}"/>
          </ac:picMkLst>
        </pc:picChg>
        <pc:picChg chg="add del mod">
          <ac:chgData name="Manar Mansour" userId="2b0b033a3ed19696" providerId="LiveId" clId="{A8668A8C-8BF0-4502-A9A1-1F07C2AF0424}" dt="2026-02-07T17:26:20.084" v="1573" actId="21"/>
          <ac:picMkLst>
            <pc:docMk/>
            <pc:sldMk cId="2783265075" sldId="262"/>
            <ac:picMk id="6" creationId="{AE26577A-85BB-826C-E866-7CF4613B9DB0}"/>
          </ac:picMkLst>
        </pc:picChg>
      </pc:sldChg>
      <pc:sldChg chg="modSp add mod">
        <pc:chgData name="Manar Mansour" userId="2b0b033a3ed19696" providerId="LiveId" clId="{A8668A8C-8BF0-4502-A9A1-1F07C2AF0424}" dt="2026-02-07T17:32:52.163" v="1690" actId="20577"/>
        <pc:sldMkLst>
          <pc:docMk/>
          <pc:sldMk cId="563799243" sldId="263"/>
        </pc:sldMkLst>
        <pc:spChg chg="mod">
          <ac:chgData name="Manar Mansour" userId="2b0b033a3ed19696" providerId="LiveId" clId="{A8668A8C-8BF0-4502-A9A1-1F07C2AF0424}" dt="2026-02-07T17:12:24.024" v="1066" actId="20577"/>
          <ac:spMkLst>
            <pc:docMk/>
            <pc:sldMk cId="563799243" sldId="263"/>
            <ac:spMk id="7" creationId="{D6AC0B10-9A78-2D34-24B1-A32B4F1330A8}"/>
          </ac:spMkLst>
        </pc:spChg>
        <pc:spChg chg="mod">
          <ac:chgData name="Manar Mansour" userId="2b0b033a3ed19696" providerId="LiveId" clId="{A8668A8C-8BF0-4502-A9A1-1F07C2AF0424}" dt="2026-02-07T17:32:52.163" v="1690" actId="20577"/>
          <ac:spMkLst>
            <pc:docMk/>
            <pc:sldMk cId="563799243" sldId="263"/>
            <ac:spMk id="10" creationId="{450F02EF-3A00-D4C4-2768-A2701FBE1B0C}"/>
          </ac:spMkLst>
        </pc:spChg>
      </pc:sldChg>
      <pc:sldChg chg="addSp delSp modSp add mod">
        <pc:chgData name="Manar Mansour" userId="2b0b033a3ed19696" providerId="LiveId" clId="{A8668A8C-8BF0-4502-A9A1-1F07C2AF0424}" dt="2026-02-08T09:05:23.080" v="2348"/>
        <pc:sldMkLst>
          <pc:docMk/>
          <pc:sldMk cId="3045437942" sldId="264"/>
        </pc:sldMkLst>
        <pc:spChg chg="mod">
          <ac:chgData name="Manar Mansour" userId="2b0b033a3ed19696" providerId="LiveId" clId="{A8668A8C-8BF0-4502-A9A1-1F07C2AF0424}" dt="2026-02-07T17:14:12.491" v="1113" actId="20577"/>
          <ac:spMkLst>
            <pc:docMk/>
            <pc:sldMk cId="3045437942" sldId="264"/>
            <ac:spMk id="7" creationId="{B2FCDAEF-84F1-A3E6-9321-9BC0A390E361}"/>
          </ac:spMkLst>
        </pc:spChg>
        <pc:spChg chg="mod">
          <ac:chgData name="Manar Mansour" userId="2b0b033a3ed19696" providerId="LiveId" clId="{A8668A8C-8BF0-4502-A9A1-1F07C2AF0424}" dt="2026-02-07T17:14:58.305" v="1197" actId="20577"/>
          <ac:spMkLst>
            <pc:docMk/>
            <pc:sldMk cId="3045437942" sldId="264"/>
            <ac:spMk id="10" creationId="{70432BEB-FA16-894D-5F88-47C2515432EA}"/>
          </ac:spMkLst>
        </pc:spChg>
        <pc:picChg chg="del">
          <ac:chgData name="Manar Mansour" userId="2b0b033a3ed19696" providerId="LiveId" clId="{A8668A8C-8BF0-4502-A9A1-1F07C2AF0424}" dt="2026-02-08T09:05:22.614" v="2347" actId="478"/>
          <ac:picMkLst>
            <pc:docMk/>
            <pc:sldMk cId="3045437942" sldId="264"/>
            <ac:picMk id="2" creationId="{9165070D-3419-8EB8-6DFB-82C6343574BC}"/>
          </ac:picMkLst>
        </pc:picChg>
        <pc:picChg chg="add mod">
          <ac:chgData name="Manar Mansour" userId="2b0b033a3ed19696" providerId="LiveId" clId="{A8668A8C-8BF0-4502-A9A1-1F07C2AF0424}" dt="2026-02-08T09:05:23.080" v="2348"/>
          <ac:picMkLst>
            <pc:docMk/>
            <pc:sldMk cId="3045437942" sldId="264"/>
            <ac:picMk id="3" creationId="{757944A2-7CD7-655D-FCFC-BFB9D236BCC2}"/>
          </ac:picMkLst>
        </pc:picChg>
        <pc:picChg chg="add mod">
          <ac:chgData name="Manar Mansour" userId="2b0b033a3ed19696" providerId="LiveId" clId="{A8668A8C-8BF0-4502-A9A1-1F07C2AF0424}" dt="2026-02-07T17:31:41.316" v="1676" actId="1038"/>
          <ac:picMkLst>
            <pc:docMk/>
            <pc:sldMk cId="3045437942" sldId="264"/>
            <ac:picMk id="5" creationId="{F0AD55F6-9EA5-70F4-A894-2B963842473D}"/>
          </ac:picMkLst>
        </pc:picChg>
        <pc:picChg chg="add mod">
          <ac:chgData name="Manar Mansour" userId="2b0b033a3ed19696" providerId="LiveId" clId="{A8668A8C-8BF0-4502-A9A1-1F07C2AF0424}" dt="2026-02-07T17:31:41.316" v="1676" actId="1038"/>
          <ac:picMkLst>
            <pc:docMk/>
            <pc:sldMk cId="3045437942" sldId="264"/>
            <ac:picMk id="6" creationId="{AE26577A-85BB-826C-E866-7CF4613B9DB0}"/>
          </ac:picMkLst>
        </pc:picChg>
      </pc:sldChg>
      <pc:sldChg chg="addSp delSp modSp add mod ord">
        <pc:chgData name="Manar Mansour" userId="2b0b033a3ed19696" providerId="LiveId" clId="{A8668A8C-8BF0-4502-A9A1-1F07C2AF0424}" dt="2026-02-07T18:10:48.206" v="2335" actId="20577"/>
        <pc:sldMkLst>
          <pc:docMk/>
          <pc:sldMk cId="419862850" sldId="265"/>
        </pc:sldMkLst>
        <pc:spChg chg="mod">
          <ac:chgData name="Manar Mansour" userId="2b0b033a3ed19696" providerId="LiveId" clId="{A8668A8C-8BF0-4502-A9A1-1F07C2AF0424}" dt="2026-02-07T18:10:48.206" v="2335" actId="20577"/>
          <ac:spMkLst>
            <pc:docMk/>
            <pc:sldMk cId="419862850" sldId="265"/>
            <ac:spMk id="7" creationId="{095115B2-5EC8-A77F-AEF6-DC11CC28E96E}"/>
          </ac:spMkLst>
        </pc:spChg>
        <pc:spChg chg="mod">
          <ac:chgData name="Manar Mansour" userId="2b0b033a3ed19696" providerId="LiveId" clId="{A8668A8C-8BF0-4502-A9A1-1F07C2AF0424}" dt="2026-02-07T18:10:19.525" v="2321" actId="20577"/>
          <ac:spMkLst>
            <pc:docMk/>
            <pc:sldMk cId="419862850" sldId="265"/>
            <ac:spMk id="10" creationId="{62E13518-5FF7-15CC-FF2E-D93A26A35B2D}"/>
          </ac:spMkLst>
        </pc:spChg>
        <pc:picChg chg="add del mod">
          <ac:chgData name="Manar Mansour" userId="2b0b033a3ed19696" providerId="LiveId" clId="{A8668A8C-8BF0-4502-A9A1-1F07C2AF0424}" dt="2026-02-07T18:10:36.188" v="2322" actId="478"/>
          <ac:picMkLst>
            <pc:docMk/>
            <pc:sldMk cId="419862850" sldId="265"/>
            <ac:picMk id="1026" creationId="{63C869E4-4DFE-35BE-D635-F1C2B7DA4341}"/>
          </ac:picMkLst>
        </pc:picChg>
      </pc:sldChg>
      <pc:sldChg chg="addSp delSp modSp add mod">
        <pc:chgData name="Manar Mansour" userId="2b0b033a3ed19696" providerId="LiveId" clId="{A8668A8C-8BF0-4502-A9A1-1F07C2AF0424}" dt="2026-02-08T09:05:26.751" v="2350"/>
        <pc:sldMkLst>
          <pc:docMk/>
          <pc:sldMk cId="389517314" sldId="266"/>
        </pc:sldMkLst>
        <pc:spChg chg="mod">
          <ac:chgData name="Manar Mansour" userId="2b0b033a3ed19696" providerId="LiveId" clId="{A8668A8C-8BF0-4502-A9A1-1F07C2AF0424}" dt="2026-02-07T17:15:41.783" v="1222" actId="20577"/>
          <ac:spMkLst>
            <pc:docMk/>
            <pc:sldMk cId="389517314" sldId="266"/>
            <ac:spMk id="7" creationId="{4CF6DD11-6520-5A19-08CF-3C2D1572AE71}"/>
          </ac:spMkLst>
        </pc:spChg>
        <pc:spChg chg="mod">
          <ac:chgData name="Manar Mansour" userId="2b0b033a3ed19696" providerId="LiveId" clId="{A8668A8C-8BF0-4502-A9A1-1F07C2AF0424}" dt="2026-02-07T17:32:38.199" v="1687" actId="20577"/>
          <ac:spMkLst>
            <pc:docMk/>
            <pc:sldMk cId="389517314" sldId="266"/>
            <ac:spMk id="10" creationId="{2073EA33-66ED-9AD7-BBCC-235A8133C179}"/>
          </ac:spMkLst>
        </pc:spChg>
        <pc:picChg chg="del">
          <ac:chgData name="Manar Mansour" userId="2b0b033a3ed19696" providerId="LiveId" clId="{A8668A8C-8BF0-4502-A9A1-1F07C2AF0424}" dt="2026-02-08T09:05:26.285" v="2349" actId="478"/>
          <ac:picMkLst>
            <pc:docMk/>
            <pc:sldMk cId="389517314" sldId="266"/>
            <ac:picMk id="2" creationId="{D252C667-1B38-3B1B-FEC4-4CFA0972FE7B}"/>
          </ac:picMkLst>
        </pc:picChg>
        <pc:picChg chg="add mod">
          <ac:chgData name="Manar Mansour" userId="2b0b033a3ed19696" providerId="LiveId" clId="{A8668A8C-8BF0-4502-A9A1-1F07C2AF0424}" dt="2026-02-07T17:31:55.556" v="1679" actId="14861"/>
          <ac:picMkLst>
            <pc:docMk/>
            <pc:sldMk cId="389517314" sldId="266"/>
            <ac:picMk id="3" creationId="{FAE94035-B23F-6558-ED66-3E239654C467}"/>
          </ac:picMkLst>
        </pc:picChg>
        <pc:picChg chg="add mod">
          <ac:chgData name="Manar Mansour" userId="2b0b033a3ed19696" providerId="LiveId" clId="{A8668A8C-8BF0-4502-A9A1-1F07C2AF0424}" dt="2026-02-08T09:05:26.751" v="2350"/>
          <ac:picMkLst>
            <pc:docMk/>
            <pc:sldMk cId="389517314" sldId="266"/>
            <ac:picMk id="4" creationId="{CC790539-DB6C-FEDC-BA92-5F095BF535F1}"/>
          </ac:picMkLst>
        </pc:picChg>
      </pc:sldChg>
      <pc:sldChg chg="addSp delSp modSp add mod">
        <pc:chgData name="Manar Mansour" userId="2b0b033a3ed19696" providerId="LiveId" clId="{A8668A8C-8BF0-4502-A9A1-1F07C2AF0424}" dt="2026-02-08T09:05:29.915" v="2352"/>
        <pc:sldMkLst>
          <pc:docMk/>
          <pc:sldMk cId="501313939" sldId="267"/>
        </pc:sldMkLst>
        <pc:spChg chg="mod">
          <ac:chgData name="Manar Mansour" userId="2b0b033a3ed19696" providerId="LiveId" clId="{A8668A8C-8BF0-4502-A9A1-1F07C2AF0424}" dt="2026-02-07T17:19:08.751" v="1290" actId="20577"/>
          <ac:spMkLst>
            <pc:docMk/>
            <pc:sldMk cId="501313939" sldId="267"/>
            <ac:spMk id="7" creationId="{729ADCC4-9FA6-01DA-6554-93CA381B0465}"/>
          </ac:spMkLst>
        </pc:spChg>
        <pc:spChg chg="mod">
          <ac:chgData name="Manar Mansour" userId="2b0b033a3ed19696" providerId="LiveId" clId="{A8668A8C-8BF0-4502-A9A1-1F07C2AF0424}" dt="2026-02-07T17:55:47.036" v="1776" actId="20577"/>
          <ac:spMkLst>
            <pc:docMk/>
            <pc:sldMk cId="501313939" sldId="267"/>
            <ac:spMk id="10" creationId="{5DBC5D13-0C79-FE29-4959-1A3A8D0173A9}"/>
          </ac:spMkLst>
        </pc:spChg>
        <pc:picChg chg="del">
          <ac:chgData name="Manar Mansour" userId="2b0b033a3ed19696" providerId="LiveId" clId="{A8668A8C-8BF0-4502-A9A1-1F07C2AF0424}" dt="2026-02-08T09:05:29.453" v="2351" actId="478"/>
          <ac:picMkLst>
            <pc:docMk/>
            <pc:sldMk cId="501313939" sldId="267"/>
            <ac:picMk id="2" creationId="{A5C7AA22-C2C2-9083-CD0E-71EB500B81B1}"/>
          </ac:picMkLst>
        </pc:picChg>
        <pc:picChg chg="add mod">
          <ac:chgData name="Manar Mansour" userId="2b0b033a3ed19696" providerId="LiveId" clId="{A8668A8C-8BF0-4502-A9A1-1F07C2AF0424}" dt="2026-02-08T09:05:29.915" v="2352"/>
          <ac:picMkLst>
            <pc:docMk/>
            <pc:sldMk cId="501313939" sldId="267"/>
            <ac:picMk id="3" creationId="{6D6FDA5B-7C03-58EE-C7A0-B1B8BFBF8735}"/>
          </ac:picMkLst>
        </pc:picChg>
      </pc:sldChg>
      <pc:sldChg chg="modSp add mod">
        <pc:chgData name="Manar Mansour" userId="2b0b033a3ed19696" providerId="LiveId" clId="{A8668A8C-8BF0-4502-A9A1-1F07C2AF0424}" dt="2026-02-07T18:02:33.538" v="1927" actId="20577"/>
        <pc:sldMkLst>
          <pc:docMk/>
          <pc:sldMk cId="1631227394" sldId="268"/>
        </pc:sldMkLst>
        <pc:spChg chg="mod">
          <ac:chgData name="Manar Mansour" userId="2b0b033a3ed19696" providerId="LiveId" clId="{A8668A8C-8BF0-4502-A9A1-1F07C2AF0424}" dt="2026-02-07T17:20:23.990" v="1372" actId="20577"/>
          <ac:spMkLst>
            <pc:docMk/>
            <pc:sldMk cId="1631227394" sldId="268"/>
            <ac:spMk id="7" creationId="{A62755CF-38FC-9E64-5119-F1E9408238BD}"/>
          </ac:spMkLst>
        </pc:spChg>
        <pc:spChg chg="mod">
          <ac:chgData name="Manar Mansour" userId="2b0b033a3ed19696" providerId="LiveId" clId="{A8668A8C-8BF0-4502-A9A1-1F07C2AF0424}" dt="2026-02-07T18:02:33.538" v="1927" actId="20577"/>
          <ac:spMkLst>
            <pc:docMk/>
            <pc:sldMk cId="1631227394" sldId="268"/>
            <ac:spMk id="10" creationId="{56830B07-E9B7-080C-51D6-C85BE4525856}"/>
          </ac:spMkLst>
        </pc:spChg>
      </pc:sldChg>
      <pc:sldChg chg="addSp modSp add mod">
        <pc:chgData name="Manar Mansour" userId="2b0b033a3ed19696" providerId="LiveId" clId="{A8668A8C-8BF0-4502-A9A1-1F07C2AF0424}" dt="2026-02-07T18:06:27.349" v="2022"/>
        <pc:sldMkLst>
          <pc:docMk/>
          <pc:sldMk cId="144845210" sldId="269"/>
        </pc:sldMkLst>
        <pc:spChg chg="add">
          <ac:chgData name="Manar Mansour" userId="2b0b033a3ed19696" providerId="LiveId" clId="{A8668A8C-8BF0-4502-A9A1-1F07C2AF0424}" dt="2026-02-07T17:37:30.433" v="1705"/>
          <ac:spMkLst>
            <pc:docMk/>
            <pc:sldMk cId="144845210" sldId="269"/>
            <ac:spMk id="3" creationId="{983D0035-E1DD-9B84-BAC8-F00E412EB715}"/>
          </ac:spMkLst>
        </pc:spChg>
        <pc:spChg chg="mod">
          <ac:chgData name="Manar Mansour" userId="2b0b033a3ed19696" providerId="LiveId" clId="{A8668A8C-8BF0-4502-A9A1-1F07C2AF0424}" dt="2026-02-07T17:21:19.107" v="1445" actId="20577"/>
          <ac:spMkLst>
            <pc:docMk/>
            <pc:sldMk cId="144845210" sldId="269"/>
            <ac:spMk id="7" creationId="{C4B2B61B-4C62-25F2-3D70-7DEF1CB60B60}"/>
          </ac:spMkLst>
        </pc:spChg>
        <pc:spChg chg="mod">
          <ac:chgData name="Manar Mansour" userId="2b0b033a3ed19696" providerId="LiveId" clId="{A8668A8C-8BF0-4502-A9A1-1F07C2AF0424}" dt="2026-02-07T18:04:25.717" v="2019" actId="20577"/>
          <ac:spMkLst>
            <pc:docMk/>
            <pc:sldMk cId="144845210" sldId="269"/>
            <ac:spMk id="10" creationId="{71A28F35-6D78-FF96-8F71-7006D89F8875}"/>
          </ac:spMkLst>
        </pc:spChg>
        <pc:picChg chg="add mod">
          <ac:chgData name="Manar Mansour" userId="2b0b033a3ed19696" providerId="LiveId" clId="{A8668A8C-8BF0-4502-A9A1-1F07C2AF0424}" dt="2026-02-07T18:06:27.349" v="2022"/>
          <ac:picMkLst>
            <pc:docMk/>
            <pc:sldMk cId="144845210" sldId="269"/>
            <ac:picMk id="3076" creationId="{D19B1802-9151-4590-4509-C5C0CE3083DD}"/>
          </ac:picMkLst>
        </pc:picChg>
      </pc:sldChg>
      <pc:sldChg chg="add del">
        <pc:chgData name="Manar Mansour" userId="2b0b033a3ed19696" providerId="LiveId" clId="{A8668A8C-8BF0-4502-A9A1-1F07C2AF0424}" dt="2026-02-07T17:22:38.745" v="1497" actId="47"/>
        <pc:sldMkLst>
          <pc:docMk/>
          <pc:sldMk cId="3287827697" sldId="270"/>
        </pc:sldMkLst>
      </pc:sldChg>
      <pc:sldChg chg="addSp delSp modSp add mod modTransition">
        <pc:chgData name="Manar Mansour" userId="2b0b033a3ed19696" providerId="LiveId" clId="{A8668A8C-8BF0-4502-A9A1-1F07C2AF0424}" dt="2026-02-08T09:05:43.403" v="2354"/>
        <pc:sldMkLst>
          <pc:docMk/>
          <pc:sldMk cId="3894907748" sldId="270"/>
        </pc:sldMkLst>
        <pc:spChg chg="mod">
          <ac:chgData name="Manar Mansour" userId="2b0b033a3ed19696" providerId="LiveId" clId="{A8668A8C-8BF0-4502-A9A1-1F07C2AF0424}" dt="2026-02-07T17:23:26.015" v="1554" actId="14100"/>
          <ac:spMkLst>
            <pc:docMk/>
            <pc:sldMk cId="3894907748" sldId="270"/>
            <ac:spMk id="29" creationId="{C3616FD0-A8CD-D23B-5D49-1A593CCE73F7}"/>
          </ac:spMkLst>
        </pc:spChg>
        <pc:picChg chg="add mod">
          <ac:chgData name="Manar Mansour" userId="2b0b033a3ed19696" providerId="LiveId" clId="{A8668A8C-8BF0-4502-A9A1-1F07C2AF0424}" dt="2026-02-08T09:05:43.403" v="2354"/>
          <ac:picMkLst>
            <pc:docMk/>
            <pc:sldMk cId="3894907748" sldId="270"/>
            <ac:picMk id="3" creationId="{59C4C173-6FB7-B73D-C6CA-BBC72BEBCBC2}"/>
          </ac:picMkLst>
        </pc:picChg>
        <pc:picChg chg="del mod">
          <ac:chgData name="Manar Mansour" userId="2b0b033a3ed19696" providerId="LiveId" clId="{A8668A8C-8BF0-4502-A9A1-1F07C2AF0424}" dt="2026-02-08T09:05:34.201" v="2353" actId="478"/>
          <ac:picMkLst>
            <pc:docMk/>
            <pc:sldMk cId="3894907748" sldId="270"/>
            <ac:picMk id="1032" creationId="{AFD53727-BFF7-6AFD-65AE-C4E2B921B49E}"/>
          </ac:picMkLst>
        </pc:picChg>
      </pc:sldChg>
      <pc:sldChg chg="add">
        <pc:chgData name="Manar Mansour" userId="2b0b033a3ed19696" providerId="LiveId" clId="{A8668A8C-8BF0-4502-A9A1-1F07C2AF0424}" dt="2026-02-07T18:06:42.233" v="2023"/>
        <pc:sldMkLst>
          <pc:docMk/>
          <pc:sldMk cId="2458742096" sldId="2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2812543168944"/>
          <c:y val="3.1691934030634229E-2"/>
          <c:w val="0.63285398535709347"/>
          <c:h val="0.89733027774513263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36-4AB7-8273-19E4A5B372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36-4AB7-8273-19E4A5B372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36-4AB7-8273-19E4A5B372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36-4AB7-8273-19E4A5B372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36-4AB7-8273-19E4A5B372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A36-4AB7-8273-19E4A5B37206}"/>
              </c:ext>
            </c:extLst>
          </c:dPt>
          <c:dLbls>
            <c:dLbl>
              <c:idx val="0"/>
              <c:layout>
                <c:manualLayout>
                  <c:x val="-0.18383489761808802"/>
                  <c:y val="-8.96595944222349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Arab Countries
55.96%</a:t>
                    </a:r>
                  </a:p>
                </c:rich>
              </c:tx>
              <c:numFmt formatCode="0.0%" sourceLinked="0"/>
              <c:spPr>
                <a:solidFill>
                  <a:srgbClr val="15608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36-4AB7-8273-19E4A5B37206}"/>
                </c:ext>
              </c:extLst>
            </c:dLbl>
            <c:dLbl>
              <c:idx val="1"/>
              <c:layout>
                <c:manualLayout>
                  <c:x val="0.13195944205864935"/>
                  <c:y val="-0.151190945362389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Africa 
17.68%</a:t>
                    </a:r>
                  </a:p>
                </c:rich>
              </c:tx>
              <c:numFmt formatCode="0.0%" sourceLinked="0"/>
              <c:spPr>
                <a:solidFill>
                  <a:srgbClr val="E9713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9449804817528"/>
                      <c:h val="0.1213155119083313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A36-4AB7-8273-19E4A5B37206}"/>
                </c:ext>
              </c:extLst>
            </c:dLbl>
            <c:dLbl>
              <c:idx val="2"/>
              <c:layout>
                <c:manualLayout>
                  <c:x val="-2.4639710978125191E-2"/>
                  <c:y val="5.55374849031077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Central Asia &amp; Europe
5.52%</a:t>
                    </a:r>
                  </a:p>
                </c:rich>
              </c:tx>
              <c:numFmt formatCode="0.0%" sourceLinked="0"/>
              <c:spPr>
                <a:solidFill>
                  <a:srgbClr val="196B2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47121975814728"/>
                      <c:h val="0.1534319348768185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A36-4AB7-8273-19E4A5B37206}"/>
                </c:ext>
              </c:extLst>
            </c:dLbl>
            <c:dLbl>
              <c:idx val="3"/>
              <c:layout>
                <c:manualLayout>
                  <c:x val="-5.0076520723873308E-2"/>
                  <c:y val="9.92499671267913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Latin America
3.49%</a:t>
                    </a:r>
                  </a:p>
                </c:rich>
              </c:tx>
              <c:numFmt formatCode="0.0%" sourceLinked="0"/>
              <c:spPr>
                <a:solidFill>
                  <a:srgbClr val="0F9ED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A36-4AB7-8273-19E4A5B37206}"/>
                </c:ext>
              </c:extLst>
            </c:dLbl>
            <c:dLbl>
              <c:idx val="4"/>
              <c:layout>
                <c:manualLayout>
                  <c:x val="0.14361519592829167"/>
                  <c:y val="0.148467191977104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East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S</a:t>
                    </a: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outh Asia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&amp;</a:t>
                    </a: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Pacific
16.24%</a:t>
                    </a:r>
                  </a:p>
                </c:rich>
              </c:tx>
              <c:numFmt formatCode="0.0%" sourceLinked="0"/>
              <c:spPr>
                <a:solidFill>
                  <a:srgbClr val="A02B9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22373808377759"/>
                      <c:h val="0.1534676605255336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EA36-4AB7-8273-19E4A5B37206}"/>
                </c:ext>
              </c:extLst>
            </c:dLbl>
            <c:dLbl>
              <c:idx val="5"/>
              <c:layout>
                <c:manualLayout>
                  <c:x val="-0.31021224854476742"/>
                  <c:y val="3.32565574802307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Institutions 1.11%</a:t>
                    </a:r>
                  </a:p>
                </c:rich>
              </c:tx>
              <c:numFmt formatCode="0.0%" sourceLinked="0"/>
              <c:spPr>
                <a:solidFill>
                  <a:srgbClr val="4EA72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81554975375321"/>
                      <c:h val="0.110542825981113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EA36-4AB7-8273-19E4A5B37206}"/>
                </c:ext>
              </c:extLst>
            </c:dLbl>
            <c:numFmt formatCode="0.0%" sourceLinked="0"/>
            <c:spPr>
              <a:solidFill>
                <a:srgbClr val="A02B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Sheet1!$C$28:$H$28</c:f>
              <c:strCache>
                <c:ptCount val="6"/>
                <c:pt idx="0">
                  <c:v>الدول العربية</c:v>
                </c:pt>
                <c:pt idx="1">
                  <c:v>الدول الافريقية</c:v>
                </c:pt>
                <c:pt idx="2">
                  <c:v>دول وسط آسيا وأوروبا</c:v>
                </c:pt>
                <c:pt idx="3">
                  <c:v>دول أمريكا اللاتينية والبحر الكاريبي</c:v>
                </c:pt>
                <c:pt idx="4">
                  <c:v>دول شرق وجنوب آسيا والمحيط الهادي</c:v>
                </c:pt>
                <c:pt idx="5">
                  <c:v>المؤسسات </c:v>
                </c:pt>
              </c:strCache>
            </c:strRef>
          </c:cat>
          <c:val>
            <c:numRef>
              <c:f>Sheet1!$C$29:$H$29</c:f>
              <c:numCache>
                <c:formatCode>0.0%</c:formatCode>
                <c:ptCount val="6"/>
                <c:pt idx="0">
                  <c:v>0.56175600000000003</c:v>
                </c:pt>
                <c:pt idx="1">
                  <c:v>0.17979999999999999</c:v>
                </c:pt>
                <c:pt idx="2">
                  <c:v>5.7599999999999998E-2</c:v>
                </c:pt>
                <c:pt idx="3">
                  <c:v>3.27E-2</c:v>
                </c:pt>
                <c:pt idx="4">
                  <c:v>0.16289999999999999</c:v>
                </c:pt>
                <c:pt idx="5">
                  <c:v>5.1000000000000004E-3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36-4AB7-8273-19E4A5B3720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0E-49FC-8ED5-B58849C5703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0E-49FC-8ED5-B58849C5703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0E-49FC-8ED5-B58849C5703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0E-49FC-8ED5-B58849C5703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0E-49FC-8ED5-B58849C5703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0E-49FC-8ED5-B58849C57036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0E-49FC-8ED5-B58849C57036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0E-49FC-8ED5-B58849C57036}"/>
              </c:ext>
            </c:extLst>
          </c:dPt>
          <c:dLbls>
            <c:dLbl>
              <c:idx val="0"/>
              <c:layout>
                <c:manualLayout>
                  <c:x val="0.11449029002873568"/>
                  <c:y val="-8.5931420195460101E-2"/>
                </c:manualLayout>
              </c:layout>
              <c:tx>
                <c:rich>
                  <a:bodyPr/>
                  <a:lstStyle/>
                  <a:p>
                    <a:r>
                      <a:rPr lang="en-US" u="none" dirty="0">
                        <a:solidFill>
                          <a:srgbClr val="002A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Funding Request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AC0E-49FC-8ED5-B58849C57036}"/>
                </c:ext>
              </c:extLst>
            </c:dLbl>
            <c:dLbl>
              <c:idx val="1"/>
              <c:layout>
                <c:manualLayout>
                  <c:x val="0.15556171177004463"/>
                  <c:y val="-5.32706125395748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Initial approval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AC0E-49FC-8ED5-B58849C57036}"/>
                </c:ext>
              </c:extLst>
            </c:dLbl>
            <c:dLbl>
              <c:idx val="2"/>
              <c:layout>
                <c:manualLayout>
                  <c:x val="0.1466990851464567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Project evaluation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5-AC0E-49FC-8ED5-B58849C57036}"/>
                </c:ext>
              </c:extLst>
            </c:dLbl>
            <c:dLbl>
              <c:idx val="3"/>
              <c:layout>
                <c:manualLayout>
                  <c:x val="0.14018024337239232"/>
                  <c:y val="9.94855059033982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Final Approval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66536517228964"/>
                      <c:h val="0.12155699775256576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7-AC0E-49FC-8ED5-B58849C57036}"/>
                </c:ext>
              </c:extLst>
            </c:dLbl>
            <c:dLbl>
              <c:idx val="4"/>
              <c:layout>
                <c:manualLayout>
                  <c:x val="-0.19126527883908603"/>
                  <c:y val="8.22290125136276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Entry into force of the loan agreement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950594311607598"/>
                      <c:h val="0.15760219843083381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AC0E-49FC-8ED5-B58849C57036}"/>
                </c:ext>
              </c:extLst>
            </c:dLbl>
            <c:dLbl>
              <c:idx val="5"/>
              <c:layout>
                <c:manualLayout>
                  <c:x val="-0.16107348170538799"/>
                  <c:y val="6.60963142613363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Project Implementation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B-AC0E-49FC-8ED5-B58849C57036}"/>
                </c:ext>
              </c:extLst>
            </c:dLbl>
            <c:dLbl>
              <c:idx val="6"/>
              <c:layout>
                <c:manualLayout>
                  <c:x val="-0.16177186384162834"/>
                  <c:y val="-6.06560367917540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Project Completion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3160339201064"/>
                      <c:h val="0.19330767313499003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D-AC0E-49FC-8ED5-B58849C57036}"/>
                </c:ext>
              </c:extLst>
            </c:dLbl>
            <c:dLbl>
              <c:idx val="7"/>
              <c:layout>
                <c:manualLayout>
                  <c:x val="-0.17914656079407931"/>
                  <c:y val="-6.2808504269194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Loan Repayment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12335525502468"/>
                      <c:h val="0.19330767313499003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F-AC0E-49FC-8ED5-B58849C570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434343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Sheet2!$C$4:$C$11</c:f>
              <c:strCache>
                <c:ptCount val="8"/>
                <c:pt idx="0">
                  <c:v> طلب التمويل </c:v>
                </c:pt>
                <c:pt idx="1">
                  <c:v>الموافقة المبدئية</c:v>
                </c:pt>
                <c:pt idx="2">
                  <c:v>تقييم المشروع</c:v>
                </c:pt>
                <c:pt idx="3">
                  <c:v>الموافقة النهائية</c:v>
                </c:pt>
                <c:pt idx="4">
                  <c:v>نفاذ اتفاقية القرض</c:v>
                </c:pt>
                <c:pt idx="5">
                  <c:v>تنفيذ المشروع</c:v>
                </c:pt>
                <c:pt idx="6">
                  <c:v>اكتمال المشروع</c:v>
                </c:pt>
                <c:pt idx="7">
                  <c:v>سداد القرض</c:v>
                </c:pt>
              </c:strCache>
            </c:strRef>
          </c:cat>
          <c:val>
            <c:numRef>
              <c:f>Sheet2!$D$4:$D$11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Sheet2!$C$4:$C$11</c15:f>
                <c15:dlblRangeCache>
                  <c:ptCount val="8"/>
                  <c:pt idx="0">
                    <c:v> طلب التمويل </c:v>
                  </c:pt>
                  <c:pt idx="1">
                    <c:v>الموافقة المبدئية</c:v>
                  </c:pt>
                  <c:pt idx="2">
                    <c:v>تقييم المشروع</c:v>
                  </c:pt>
                  <c:pt idx="3">
                    <c:v>الموافقة النهائية</c:v>
                  </c:pt>
                  <c:pt idx="4">
                    <c:v>نفاذ اتفاقية القرض</c:v>
                  </c:pt>
                  <c:pt idx="5">
                    <c:v>تنفيذ المشروع</c:v>
                  </c:pt>
                  <c:pt idx="6">
                    <c:v>اكتمال المشروع</c:v>
                  </c:pt>
                  <c:pt idx="7">
                    <c:v>سداد القرض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AC0E-49FC-8ED5-B58849C57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blipFill>
      <a:blip xmlns:r="http://schemas.openxmlformats.org/officeDocument/2006/relationships" r:embed="rId3"/>
      <a:stretch>
        <a:fillRect/>
      </a:stretch>
    </a:blipFill>
    <a:ln>
      <a:noFill/>
    </a:ln>
    <a:effectLst/>
  </c:spPr>
  <c:txPr>
    <a:bodyPr/>
    <a:lstStyle/>
    <a:p>
      <a:pPr>
        <a:defRPr sz="1600">
          <a:solidFill>
            <a:schemeClr val="accent1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0.33325</cdr:x>
      <cdr:y>0.02893</cdr:y>
    </cdr:from>
    <cdr:to>
      <cdr:x>0.55992</cdr:x>
      <cdr:y>0.05963</cdr:y>
    </cdr:to>
    <cdr:cxnSp macro="">
      <cdr:nvCxnSpPr>
        <cdr:cNvPr id="3" name="Connector: Elbow 2">
          <a:extLst xmlns:a="http://schemas.openxmlformats.org/drawingml/2006/main">
            <a:ext uri="{FF2B5EF4-FFF2-40B4-BE49-F238E27FC236}">
              <a16:creationId xmlns:a16="http://schemas.microsoft.com/office/drawing/2014/main" id="{A1BB09BA-7C23-4F7B-8BFE-929CE2A3CC20}"/>
            </a:ext>
          </a:extLst>
        </cdr:cNvPr>
        <cdr:cNvCxnSpPr/>
      </cdr:nvCxnSpPr>
      <cdr:spPr>
        <a:xfrm xmlns:a="http://schemas.openxmlformats.org/drawingml/2006/main" flipV="1">
          <a:off x="2638499" y="154668"/>
          <a:ext cx="1794647" cy="16411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0.62587</cdr:x>
      <cdr:y>0.093</cdr:y>
    </cdr:from>
    <cdr:to>
      <cdr:x>0.65526</cdr:x>
      <cdr:y>0.13086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D74586D9-78D5-45D2-BB89-D83ADE834951}"/>
            </a:ext>
          </a:extLst>
        </cdr:cNvPr>
        <cdr:cNvCxnSpPr/>
      </cdr:nvCxnSpPr>
      <cdr:spPr>
        <a:xfrm xmlns:a="http://schemas.openxmlformats.org/drawingml/2006/main" flipV="1">
          <a:off x="6096000" y="637813"/>
          <a:ext cx="286261" cy="2595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3434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0.29675</cdr:x>
      <cdr:y>0.10972</cdr:y>
    </cdr:from>
    <cdr:to>
      <cdr:x>0.32601</cdr:x>
      <cdr:y>0.16733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7A4809A5-BB9A-480B-A66D-6F95CB04CAC3}"/>
            </a:ext>
          </a:extLst>
        </cdr:cNvPr>
        <cdr:cNvCxnSpPr/>
      </cdr:nvCxnSpPr>
      <cdr:spPr>
        <a:xfrm xmlns:a="http://schemas.openxmlformats.org/drawingml/2006/main" flipH="1" flipV="1">
          <a:off x="2890324" y="752487"/>
          <a:ext cx="284994" cy="3950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3434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0.28387</cdr:x>
      <cdr:y>0.44029</cdr:y>
    </cdr:from>
    <cdr:to>
      <cdr:x>0.72796</cdr:x>
      <cdr:y>0.57153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8E199AFD-ED2E-4408-A160-AB6B24D2A14E}"/>
            </a:ext>
          </a:extLst>
        </cdr:cNvPr>
        <cdr:cNvSpPr txBox="1"/>
      </cdr:nvSpPr>
      <cdr:spPr>
        <a:xfrm xmlns:a="http://schemas.openxmlformats.org/drawingml/2006/main">
          <a:off x="1764335" y="2371600"/>
          <a:ext cx="2760114" cy="706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Project Cycle</a:t>
          </a:r>
        </a:p>
      </cdr:txBody>
    </cdr:sp>
  </cdr:relSizeAnchor>
  <cdr:relSizeAnchor xmlns:cdr="http://schemas.openxmlformats.org/drawingml/2006/chartDrawing">
    <cdr:from>
      <cdr:x>0.18143</cdr:x>
      <cdr:y>0.33842</cdr:y>
    </cdr:from>
    <cdr:to>
      <cdr:x>0.24444</cdr:x>
      <cdr:y>0.38407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F74E0B94-7625-45A5-1FFC-8A7B6FE832C4}"/>
            </a:ext>
          </a:extLst>
        </cdr:cNvPr>
        <cdr:cNvCxnSpPr/>
      </cdr:nvCxnSpPr>
      <cdr:spPr>
        <a:xfrm xmlns:a="http://schemas.openxmlformats.org/drawingml/2006/main" flipH="1" flipV="1">
          <a:off x="1767170" y="2320912"/>
          <a:ext cx="613721" cy="3130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3434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0.35427</cdr:x>
      <cdr:y>0.84503</cdr:y>
    </cdr:from>
    <cdr:to>
      <cdr:x>0.37998</cdr:x>
      <cdr:y>0.8963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F74E0B94-7625-45A5-1FFC-8A7B6FE832C4}"/>
            </a:ext>
          </a:extLst>
        </cdr:cNvPr>
        <cdr:cNvCxnSpPr/>
      </cdr:nvCxnSpPr>
      <cdr:spPr>
        <a:xfrm xmlns:a="http://schemas.openxmlformats.org/drawingml/2006/main" flipV="1">
          <a:off x="3450566" y="5795227"/>
          <a:ext cx="250458" cy="35159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3434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0.60699</cdr:x>
      <cdr:y>0.84022</cdr:y>
    </cdr:from>
    <cdr:to>
      <cdr:x>0.65108</cdr:x>
      <cdr:y>0.92252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6D063331-63AB-DB3F-5FAF-107DCBC529F2}"/>
            </a:ext>
          </a:extLst>
        </cdr:cNvPr>
        <cdr:cNvCxnSpPr/>
      </cdr:nvCxnSpPr>
      <cdr:spPr>
        <a:xfrm xmlns:a="http://schemas.openxmlformats.org/drawingml/2006/main" flipH="1" flipV="1">
          <a:off x="5912163" y="5762199"/>
          <a:ext cx="429439" cy="56441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3434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6CE2D-70F1-4674-B9C8-CE40701CDAF1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58636-C868-4AB9-A8C9-E2E7336F3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e13d9a7e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89" name="Google Shape;489;g33e13d9a7e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ESD emblem">
            <a:extLst>
              <a:ext uri="{FF2B5EF4-FFF2-40B4-BE49-F238E27FC236}">
                <a16:creationId xmlns:a16="http://schemas.microsoft.com/office/drawing/2014/main" id="{9370BC67-5F44-9A27-09A6-A8AF7FE41C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7896"/>
            <a:ext cx="1047750" cy="12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AE182-494B-13F5-7AAB-95BB2C05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F4EF1-C6CC-8226-9F73-B9B49B55B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0780-E57F-17D2-FB1C-53279677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978D-6251-540D-AD5C-35B76D08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840F-2643-2DE9-FF86-53D6F0C6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6BADC3D-427C-642B-9E46-AE031F7A8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96" y="5539710"/>
            <a:ext cx="2743201" cy="5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2F69D-0393-24D9-7C95-85A44558F1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31" y="5423506"/>
            <a:ext cx="4472737" cy="851473"/>
          </a:xfrm>
          <a:prstGeom prst="rect">
            <a:avLst/>
          </a:prstGeom>
        </p:spPr>
      </p:pic>
      <p:pic>
        <p:nvPicPr>
          <p:cNvPr id="1026" name="Picture 2" descr="A blue circle with black text&#10;&#10;Description automatically generated">
            <a:extLst>
              <a:ext uri="{FF2B5EF4-FFF2-40B4-BE49-F238E27FC236}">
                <a16:creationId xmlns:a16="http://schemas.microsoft.com/office/drawing/2014/main" id="{F17090B2-98B4-057C-12AE-25822D098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6" y="5423506"/>
            <a:ext cx="1055823" cy="10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8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D059-17E8-EB7A-8B0D-DBF2FD6E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0290D-7696-4B87-E9D5-85EA2A6F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B9CC5-F001-B461-B046-924AA686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E2FB-6AD0-42C7-90A6-81EB5F6B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2EE26-3277-FF06-7B3D-7AE7FF04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7A142-CFBE-EEDF-AC4B-A91B89E86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2BF12-BE64-569A-1AD6-1BC71BF46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57E42-2556-C896-25AF-FF72A511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079F9-01CF-29E2-C53C-C28CB9CB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CA93-3396-D884-1550-44757FA5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19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B45E-87CA-9B43-1E77-DD19974C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95638-2B3D-F1D1-22CD-C125037C1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F841-9649-2F1E-66F0-CB682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8E7-3CC1-554B-EDD7-6344D4C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D4B3-BD7B-C78F-3994-EE4B1235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C70C12B-9F36-7D46-9F2B-CA2BB308E3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08" y="6246813"/>
            <a:ext cx="1990278" cy="4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D43E87-6712-DB84-16F3-A615E53E2B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4" y="6176963"/>
            <a:ext cx="3396783" cy="646644"/>
          </a:xfrm>
          <a:prstGeom prst="rect">
            <a:avLst/>
          </a:prstGeom>
        </p:spPr>
      </p:pic>
      <p:pic>
        <p:nvPicPr>
          <p:cNvPr id="2050" name="Picture 2" descr="A blue circle with black text&#10;&#10;Description automatically generated">
            <a:extLst>
              <a:ext uri="{FF2B5EF4-FFF2-40B4-BE49-F238E27FC236}">
                <a16:creationId xmlns:a16="http://schemas.microsoft.com/office/drawing/2014/main" id="{B32EEC49-E33A-CFFF-ADED-653C4C3026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0" y="6211356"/>
            <a:ext cx="612251" cy="61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4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61AE-F35F-9E33-BCAD-E0ABCBC5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F0CD-282F-2F50-1548-956EBA0B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5814-AB8D-1F88-B679-B381665E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17B3-CA1E-CFC0-7039-663E026F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FD21-B4B7-43A4-A806-4CC5BED3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1F17-7AC2-8814-1D8B-1668E9F5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D3C13-C3F2-2D0D-FC2B-7BCB6A9D1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8E5E9-ACC1-6392-3E64-2B8B77CE5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076A9-FA13-420E-B4A2-25498C6A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2B630-0727-7AB1-EF56-9E979C5B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8D6AD-B3A3-9E39-7FBA-76D1FB2E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513A-CCA2-BE43-328E-CA60A324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CB310-94A2-C663-183E-0B63F493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3823B-42D4-A240-8721-2CEF6B02E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076E0-E29A-08E5-27A8-769D2B9CC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5F92A-5E5F-D0CF-06DC-BA78BE0C1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83FF4-0DBD-D994-738E-35E22E53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2033B-8C65-88EC-46F0-75CAF0CE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77400-FD66-CC5B-D929-C72C1B1C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B772-F6AB-1CFC-16FA-1AD8C223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17E55-3AC7-6022-A986-6492310B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CCD35-3B99-A289-D657-507864F1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594A0-CA51-AF90-3F05-685CEC59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3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F655B-EFDD-4468-E29E-2F22279F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FB352-BF99-6424-1BEE-5C487447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517C0-2E1C-7A06-1C2D-755C5AF2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0AF8-35B2-685D-95BD-71D7D109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F29E-EBD4-80FE-5C00-E42A8B6F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4878B-237A-EC8E-0B24-1E75AE9B1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E28F5-A3DF-5DE1-75A9-48B0244E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D6E7E-2C0B-E3B2-0C15-2A0F6E58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75D8E-358F-BDF6-4257-C07D54D7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1C4-FF4C-85E7-1843-0A96B59A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2384E-5A39-EEED-30EB-58CA61C8B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252DC-F96B-8A26-82D9-8B213A97A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9459D-D180-5849-482A-B15844B1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E48CE-9E9B-31BA-3299-B031B115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2BDE8-36CF-1672-AB52-AC81EF22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82928-9C73-5AAE-C4D5-60AE9414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8E54-B65B-9C5F-F89B-0EC6F4A4A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33DC6-4AD0-6346-360F-C6BE6C790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530E4-8D6A-4450-89F6-004DED8026A4}" type="datetimeFigureOut">
              <a:rPr lang="en-US" smtClean="0"/>
              <a:t>08-Feb-26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FDE53-8019-86FE-40A3-061530344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D041-2E3D-43DF-68E2-B0F34AE7F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5EFCA-BE6C-377A-9CC9-9E905CB0B77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8532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74B9-BB31-EFF8-8927-15C68D065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ROUNDTABLE ON FINANCING WATER PROJECTS IN ARAB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9A55D-5F34-AC87-766B-A508EF89C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FEBRUARY 9-10, 2026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Kuwait City, Kuwait </a:t>
            </a:r>
          </a:p>
        </p:txBody>
      </p:sp>
    </p:spTree>
    <p:extLst>
      <p:ext uri="{BB962C8B-B14F-4D97-AF65-F5344CB8AC3E}">
        <p14:creationId xmlns:p14="http://schemas.microsoft.com/office/powerpoint/2010/main" val="325327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9EAE7-394E-6415-C9B1-1EBBCE901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FF958F-7972-F44C-60A3-B645106DC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869FA8-036B-FEB4-692C-D643747755E3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1203CE-557D-1C6F-2FB9-8A963D44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projects financed in 13 Arab countries.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Loans for water infrastructure. (overall $3.33 B)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for technical assistance.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algn="just">
              <a:lnSpc>
                <a:spcPct val="150000"/>
              </a:lnSpc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algn="just">
              <a:lnSpc>
                <a:spcPct val="150000"/>
              </a:lnSpc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7638" lvl="6" indent="-401638" algn="ctr">
              <a:lnSpc>
                <a:spcPct val="150000"/>
              </a:lnSpc>
              <a:buBlip>
                <a:blip r:embed="rId4"/>
              </a:buBlip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Arab Countries 72%.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9DA37-0756-AFB5-3AE6-5D5D434E4DE3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Financing Water Projects in Arab Countries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FB78DA-8420-D9A9-08EC-7DF1FE97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31458"/>
              </p:ext>
            </p:extLst>
          </p:nvPr>
        </p:nvGraphicFramePr>
        <p:xfrm>
          <a:off x="5849664" y="3461306"/>
          <a:ext cx="5775448" cy="271173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427300">
                  <a:extLst>
                    <a:ext uri="{9D8B030D-6E8A-4147-A177-3AD203B41FA5}">
                      <a16:colId xmlns:a16="http://schemas.microsoft.com/office/drawing/2014/main" val="2200860362"/>
                    </a:ext>
                  </a:extLst>
                </a:gridCol>
                <a:gridCol w="1348148">
                  <a:extLst>
                    <a:ext uri="{9D8B030D-6E8A-4147-A177-3AD203B41FA5}">
                      <a16:colId xmlns:a16="http://schemas.microsoft.com/office/drawing/2014/main" val="1331970921"/>
                    </a:ext>
                  </a:extLst>
                </a:gridCol>
              </a:tblGrid>
              <a:tr h="677933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Number of Loans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27880"/>
                  </a:ext>
                </a:extLst>
              </a:tr>
              <a:tr h="677933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Amount of Loans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$2.18 B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07671"/>
                  </a:ext>
                </a:extLst>
              </a:tr>
              <a:tr h="677933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Number of Grants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56373"/>
                  </a:ext>
                </a:extLst>
              </a:tr>
              <a:tr h="677933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Amount of Grants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$5.8 M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86145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7F5A5756-AAB1-3D82-A1A7-3026DEB698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1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86F7A-A5CB-D411-03A9-E296EA45A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743864-0EA7-3569-8971-22BD83AD1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53D6-70F5-8411-EA9A-8C4F78EE3519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B8F9CE-AB74-83FD-A51A-9A91CED2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scarcity.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Groundwater depletion.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Deteriorating water quality.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costs.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impacts.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0B5C2-3843-4C54-99B7-85FE657E10ED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Challenges Facing Water Sector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A9B31E-55AE-055B-A7C8-0D438C6ED3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6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4DA16-E94B-BBBB-A375-6C121008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F70B5B-30D5-D73A-4455-408A19F61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AFF4A6-7866-7749-CE9C-1BB5A735D2E3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432BEB-FA16-894D-5F88-47C25154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study as foundation.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water source.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quantity &amp; quality.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size linked to beneficiaries &amp; cost.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CDAEF-84F1-A3E6-9321-9BC0A390E361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Design: From Source to Size</a:t>
            </a:r>
          </a:p>
        </p:txBody>
      </p:sp>
      <p:pic>
        <p:nvPicPr>
          <p:cNvPr id="5" name="صورة 13">
            <a:extLst>
              <a:ext uri="{FF2B5EF4-FFF2-40B4-BE49-F238E27FC236}">
                <a16:creationId xmlns:a16="http://schemas.microsoft.com/office/drawing/2014/main" id="{F0AD55F6-9EA5-70F4-A894-2B9638424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74" y="3743460"/>
            <a:ext cx="3393363" cy="157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5">
            <a:extLst>
              <a:ext uri="{FF2B5EF4-FFF2-40B4-BE49-F238E27FC236}">
                <a16:creationId xmlns:a16="http://schemas.microsoft.com/office/drawing/2014/main" id="{AE26577A-85BB-826C-E866-7CF4613B9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74" y="5251587"/>
            <a:ext cx="3393364" cy="147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57944A2-7CD7-655D-FCFC-BFB9D236BC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7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F0A72-D48B-9C37-B6F0-F098BD048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A7B97F-5E9D-E21A-D17C-8C029BE5D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08C31C-8BEB-F9D4-9007-C24B418434EC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73EA33-66ED-9AD7-BBCC-235A8133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surface water → Boreholes.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available → Treatment based on quality.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options:</a:t>
            </a:r>
          </a:p>
          <a:p>
            <a:pPr marL="1316038" lvl="3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treatment.</a:t>
            </a:r>
          </a:p>
          <a:p>
            <a:pPr marL="1316038" lvl="3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treatment.</a:t>
            </a:r>
          </a:p>
          <a:p>
            <a:pPr marL="1316038" lvl="3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Desalination (Thermal / RO).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6DD11-6520-5A19-08CF-3C2D1572AE71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Solutions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FAE94035-B23F-6558-ED66-3E239654C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22" y="3631496"/>
            <a:ext cx="3307726" cy="3103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C790539-DB6C-FEDC-BA92-5F095BF535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29EE2-D9BB-F1B1-E79D-3EB4F1E9D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79F38C-AA0F-10E9-0BA3-0506590D2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DDBF0B-E06E-A35C-F77C-138B00F8D738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BC5D13-0C79-FE29-4959-1A3A8D01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affects water availability.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droughts &amp; rainfall variability.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stress on infrastructure.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Climate-resilient projects.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ADCC4-9FA6-01DA-6554-93CA381B0465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Climate Resilience &amp; Water Financing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6FDA5B-7C03-58EE-C7A0-B1B8BFBF8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23B6-2830-0C6F-4A57-9A95B227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B356B0-B2CA-52AC-7719-8DC9237C8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426EC8-2CA2-778D-0F25-840FF42E6227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830B07-E9B7-080C-51D6-C85BE452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components of integrated water management.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Reliable, climate-independent water source.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pressure on freshwater.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public health and sustainability.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755CF-38FC-9E64-5119-F1E9408238BD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Wastewater Treatment &amp; Reuse</a:t>
            </a:r>
          </a:p>
        </p:txBody>
      </p:sp>
      <p:pic>
        <p:nvPicPr>
          <p:cNvPr id="2" name="Picture 8" descr="43 عاما على تمويل الصندوق الكويتي لبرنامج القضاء على الامراض المدارية - صوت  الخليج">
            <a:extLst>
              <a:ext uri="{FF2B5EF4-FFF2-40B4-BE49-F238E27FC236}">
                <a16:creationId xmlns:a16="http://schemas.microsoft.com/office/drawing/2014/main" id="{DAC6C1F5-8B59-1CA9-90D6-911D0AB3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" y="149492"/>
            <a:ext cx="1334523" cy="13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2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55CA-8641-6C44-9074-E2C105D1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14A306-7395-F0AA-5FC5-6FE4B96AF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F01779-1097-3DBE-7FC6-3FFB75F42CC5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A28F35-6D78-FF96-8F71-7006D89F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water solutions (water availability, quality, technology…)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Climate-resilient financing.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Tailored to country needs.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feasibility studies.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development impact.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2B61B-4C62-25F2-3D70-7DEF1CB60B60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Way Forward</a:t>
            </a:r>
          </a:p>
        </p:txBody>
      </p:sp>
      <p:pic>
        <p:nvPicPr>
          <p:cNvPr id="2" name="Picture 8" descr="43 عاما على تمويل الصندوق الكويتي لبرنامج القضاء على الامراض المدارية - صوت  الخليج">
            <a:extLst>
              <a:ext uri="{FF2B5EF4-FFF2-40B4-BE49-F238E27FC236}">
                <a16:creationId xmlns:a16="http://schemas.microsoft.com/office/drawing/2014/main" id="{3884C283-063E-6809-0EC2-657E8FA0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" y="149492"/>
            <a:ext cx="1334523" cy="13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aging Water Resources for Climate Resilience - Climate Adaptation ...">
            <a:extLst>
              <a:ext uri="{FF2B5EF4-FFF2-40B4-BE49-F238E27FC236}">
                <a16:creationId xmlns:a16="http://schemas.microsoft.com/office/drawing/2014/main" id="{D19B1802-9151-4590-4509-C5C0CE308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149"/>
          <a:stretch>
            <a:fillRect/>
          </a:stretch>
        </p:blipFill>
        <p:spPr bwMode="auto">
          <a:xfrm>
            <a:off x="8477250" y="2743128"/>
            <a:ext cx="3497035" cy="399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5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18349-19A9-A67C-8B59-52227BF5C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9CB1A1-AB10-8D87-5920-FECE19C88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C3616FD0-A8CD-D23B-5D49-1A593CCE7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920" y="3210344"/>
            <a:ext cx="11487705" cy="1351722"/>
          </a:xfrm>
        </p:spPr>
        <p:txBody>
          <a:bodyPr anchor="b"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D3533-BBFB-8A72-58ED-DBC55E09FB0C}"/>
              </a:ext>
            </a:extLst>
          </p:cNvPr>
          <p:cNvCxnSpPr>
            <a:cxnSpLocks/>
          </p:cNvCxnSpPr>
          <p:nvPr/>
        </p:nvCxnSpPr>
        <p:spPr>
          <a:xfrm flipH="1" flipV="1">
            <a:off x="984250" y="4977577"/>
            <a:ext cx="10318750" cy="698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14FA660-18D3-CD8C-28CC-0E1BEF081572}"/>
              </a:ext>
            </a:extLst>
          </p:cNvPr>
          <p:cNvSpPr txBox="1"/>
          <p:nvPr/>
        </p:nvSpPr>
        <p:spPr>
          <a:xfrm>
            <a:off x="3168244" y="5159865"/>
            <a:ext cx="6126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any additional information related to the Kuwait Fund, visit the official website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www.kuwait-fund.org</a:t>
            </a:r>
            <a:endParaRPr lang="ar-KW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9C4C173-6FB7-B73D-C6CA-BBC72BEBC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505"/>
          <a:stretch/>
        </p:blipFill>
        <p:spPr>
          <a:xfrm>
            <a:off x="4675414" y="210959"/>
            <a:ext cx="2726927" cy="25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07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177E5-A136-B7AD-D1A0-53AB86E44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0F0E83F7-9792-6639-6397-CF1D70BA9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59" y="2276292"/>
            <a:ext cx="11487705" cy="3913958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Kuwait Fund for Arab Economic Development 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&amp; Impact in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&amp; Sanitation Sector in the Arab Region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Eng. Manar Mansour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84561E-1ABD-B14C-AFDA-9F423C87028A}"/>
              </a:ext>
            </a:extLst>
          </p:cNvPr>
          <p:cNvCxnSpPr>
            <a:cxnSpLocks/>
          </p:cNvCxnSpPr>
          <p:nvPr/>
        </p:nvCxnSpPr>
        <p:spPr>
          <a:xfrm flipH="1" flipV="1">
            <a:off x="984250" y="5454650"/>
            <a:ext cx="10318750" cy="6985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321535C-FA43-E6FF-D4B8-EFCD82F99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505"/>
          <a:stretch/>
        </p:blipFill>
        <p:spPr>
          <a:xfrm>
            <a:off x="4675414" y="210959"/>
            <a:ext cx="2726927" cy="25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18EE-55F7-D02A-BD70-21F411C63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D023B9-E58A-0C32-4538-5594E2EE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F57156-24F5-786E-745F-F331F6CF3852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E13518-5FF7-15CC-FF2E-D93A26A3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Sector.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 water projects in Arab countries.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Key-Challenges facing water sector.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solutions.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Climate-resilience &amp; water financing.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Wastewater treatment and reuse.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115B2-5EC8-A77F-AEF6-DC11CC28E96E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553346-5B16-3549-5AFC-6DDADAB295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8F707-6624-990D-5FB3-FE8F3F53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9CCB26-2805-FB2F-11B7-11C27B9C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DF47B2-D85E-631A-515A-329B17B2EB42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17034-C86D-FE48-23BD-5297146B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Kuwait Fund is the first development institution in the world to be established by a developing country.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focus on Arab countries.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Concessional loans &amp; grants.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6576B-61FE-0F09-456B-E0CC6C4E580C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Kuwait Fund for Arab Economic Development</a:t>
            </a:r>
          </a:p>
        </p:txBody>
      </p:sp>
      <p:pic>
        <p:nvPicPr>
          <p:cNvPr id="1026" name="Picture 2" descr="img">
            <a:extLst>
              <a:ext uri="{FF2B5EF4-FFF2-40B4-BE49-F238E27FC236}">
                <a16:creationId xmlns:a16="http://schemas.microsoft.com/office/drawing/2014/main" id="{23198EBC-9A72-CC4B-BF27-CE08A1F4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21" y="2473266"/>
            <a:ext cx="349773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75150F2-D501-773D-CB7D-884B446255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2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F5695-CBD6-C199-0E57-59F87D19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434B53-A863-E874-84A8-8228154A4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3880F-65C0-E29B-C4AF-EA9B77E188F6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AE31C6-B65F-8166-AC18-9329B3B94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Kuwait Fund is the first development institution in the world to be established by a developing country.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focus on Arab countries.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Concessional loans &amp; grants.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45A05-06C4-6FF1-B4D1-76751603A483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Kuwait Fund for Arab Economic Development</a:t>
            </a:r>
          </a:p>
        </p:txBody>
      </p:sp>
      <p:pic>
        <p:nvPicPr>
          <p:cNvPr id="1026" name="Picture 2" descr="img">
            <a:extLst>
              <a:ext uri="{FF2B5EF4-FFF2-40B4-BE49-F238E27FC236}">
                <a16:creationId xmlns:a16="http://schemas.microsoft.com/office/drawing/2014/main" id="{D7283264-9986-758F-EE25-E56070B0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21" y="2473266"/>
            <a:ext cx="349773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7509C43F-F22E-D66D-719B-2552BC0C68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BF8DB-4201-1FE1-2000-2955A6102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sp>
        <p:nvSpPr>
          <p:cNvPr id="491" name="Google Shape;491;p48"/>
          <p:cNvSpPr/>
          <p:nvPr/>
        </p:nvSpPr>
        <p:spPr>
          <a:xfrm>
            <a:off x="0" y="1788490"/>
            <a:ext cx="9920900" cy="5069509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47F19A-36EB-4A97-9E18-DB9602F06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550496" y="2391407"/>
            <a:ext cx="9679435" cy="4140453"/>
          </a:xfrm>
          <a:prstGeom prst="rect">
            <a:avLst/>
          </a:prstGeom>
        </p:spPr>
      </p:pic>
      <p:sp>
        <p:nvSpPr>
          <p:cNvPr id="537" name="Google Shape;537;p48"/>
          <p:cNvSpPr/>
          <p:nvPr/>
        </p:nvSpPr>
        <p:spPr>
          <a:xfrm>
            <a:off x="8383903" y="2391407"/>
            <a:ext cx="3606729" cy="320083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ar-KW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1974, the Fund's scope of work was expanded to span the entire globe – a shift from the exclusive focus on Arab countries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1FBAEF54-E4F3-4E04-8185-CE8FA4E8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8304" y="3163566"/>
            <a:ext cx="834393" cy="834393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CAE88B5E-42A9-4DF4-9A0A-7CA84B9081A6}"/>
              </a:ext>
            </a:extLst>
          </p:cNvPr>
          <p:cNvSpPr/>
          <p:nvPr/>
        </p:nvSpPr>
        <p:spPr>
          <a:xfrm rot="19619000">
            <a:off x="1721894" y="3928374"/>
            <a:ext cx="5134653" cy="1033133"/>
          </a:xfrm>
          <a:prstGeom prst="arc">
            <a:avLst>
              <a:gd name="adj1" fmla="val 10904570"/>
              <a:gd name="adj2" fmla="val 20062576"/>
            </a:avLst>
          </a:prstGeom>
          <a:ln w="25400" cmpd="sng">
            <a:solidFill>
              <a:srgbClr val="4343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D01D7F9-8F61-490D-AB63-52D1108D53E5}"/>
              </a:ext>
            </a:extLst>
          </p:cNvPr>
          <p:cNvSpPr/>
          <p:nvPr/>
        </p:nvSpPr>
        <p:spPr>
          <a:xfrm rot="10060180" flipV="1">
            <a:off x="4735401" y="3529475"/>
            <a:ext cx="1603147" cy="801600"/>
          </a:xfrm>
          <a:prstGeom prst="arc">
            <a:avLst>
              <a:gd name="adj1" fmla="val 10200932"/>
              <a:gd name="adj2" fmla="val 16827311"/>
            </a:avLst>
          </a:prstGeom>
          <a:ln w="25400" cmpd="sng">
            <a:solidFill>
              <a:srgbClr val="4343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009601F-0CC0-4037-B5CB-10963434B655}"/>
              </a:ext>
            </a:extLst>
          </p:cNvPr>
          <p:cNvSpPr/>
          <p:nvPr/>
        </p:nvSpPr>
        <p:spPr>
          <a:xfrm rot="19901832">
            <a:off x="3495087" y="3729503"/>
            <a:ext cx="1603147" cy="713523"/>
          </a:xfrm>
          <a:prstGeom prst="arc">
            <a:avLst>
              <a:gd name="adj1" fmla="val 12726728"/>
              <a:gd name="adj2" fmla="val 0"/>
            </a:avLst>
          </a:prstGeom>
          <a:ln w="25400" cmpd="sng">
            <a:solidFill>
              <a:srgbClr val="4343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Graphic 16" descr="Marker">
            <a:extLst>
              <a:ext uri="{FF2B5EF4-FFF2-40B4-BE49-F238E27FC236}">
                <a16:creationId xmlns:a16="http://schemas.microsoft.com/office/drawing/2014/main" id="{D2CD16D8-9CCC-4DA2-AA0B-DA57F9300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0967" y="5130781"/>
            <a:ext cx="653247" cy="653247"/>
          </a:xfrm>
          <a:prstGeom prst="rect">
            <a:avLst/>
          </a:prstGeom>
        </p:spPr>
      </p:pic>
      <p:pic>
        <p:nvPicPr>
          <p:cNvPr id="18" name="Graphic 17" descr="Marker">
            <a:extLst>
              <a:ext uri="{FF2B5EF4-FFF2-40B4-BE49-F238E27FC236}">
                <a16:creationId xmlns:a16="http://schemas.microsoft.com/office/drawing/2014/main" id="{5643C414-A73A-4950-A9AB-7888389F7D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9535" y="3513609"/>
            <a:ext cx="653247" cy="653247"/>
          </a:xfrm>
          <a:prstGeom prst="rect">
            <a:avLst/>
          </a:prstGeom>
        </p:spPr>
      </p:pic>
      <p:pic>
        <p:nvPicPr>
          <p:cNvPr id="19" name="Graphic 18" descr="Marker">
            <a:extLst>
              <a:ext uri="{FF2B5EF4-FFF2-40B4-BE49-F238E27FC236}">
                <a16:creationId xmlns:a16="http://schemas.microsoft.com/office/drawing/2014/main" id="{3A8F046E-D698-4423-BC7F-C14959C1D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7377" y="3540243"/>
            <a:ext cx="653247" cy="653247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4514B7F6-56C0-4065-BD01-490437257E61}"/>
              </a:ext>
            </a:extLst>
          </p:cNvPr>
          <p:cNvSpPr/>
          <p:nvPr/>
        </p:nvSpPr>
        <p:spPr>
          <a:xfrm rot="17032166">
            <a:off x="4138865" y="4147668"/>
            <a:ext cx="1603147" cy="713523"/>
          </a:xfrm>
          <a:prstGeom prst="arc">
            <a:avLst>
              <a:gd name="adj1" fmla="val 12726728"/>
              <a:gd name="adj2" fmla="val 0"/>
            </a:avLst>
          </a:prstGeom>
          <a:ln w="25400" cmpd="sng">
            <a:solidFill>
              <a:srgbClr val="4343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Graphic 20" descr="Marker">
            <a:extLst>
              <a:ext uri="{FF2B5EF4-FFF2-40B4-BE49-F238E27FC236}">
                <a16:creationId xmlns:a16="http://schemas.microsoft.com/office/drawing/2014/main" id="{D950F3B9-3E03-4F3C-B63D-1BDE84470E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1558" y="4356433"/>
            <a:ext cx="653247" cy="653247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E591A750-8B9C-4E88-8FD6-BFAACDC520C9}"/>
              </a:ext>
            </a:extLst>
          </p:cNvPr>
          <p:cNvSpPr/>
          <p:nvPr/>
        </p:nvSpPr>
        <p:spPr>
          <a:xfrm rot="1766995">
            <a:off x="3629186" y="3812472"/>
            <a:ext cx="3976325" cy="713523"/>
          </a:xfrm>
          <a:prstGeom prst="arc">
            <a:avLst>
              <a:gd name="adj1" fmla="val 12726728"/>
              <a:gd name="adj2" fmla="val 21497557"/>
            </a:avLst>
          </a:prstGeom>
          <a:ln w="25400" cmpd="sng">
            <a:solidFill>
              <a:srgbClr val="4343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3" name="Graphic 22" descr="Marker">
            <a:extLst>
              <a:ext uri="{FF2B5EF4-FFF2-40B4-BE49-F238E27FC236}">
                <a16:creationId xmlns:a16="http://schemas.microsoft.com/office/drawing/2014/main" id="{ED097C7B-37F1-403D-9480-09496C99EC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73801" y="4356431"/>
            <a:ext cx="653247" cy="653247"/>
          </a:xfrm>
          <a:prstGeom prst="rect">
            <a:avLst/>
          </a:prstGeom>
        </p:spPr>
      </p:pic>
      <p:pic>
        <p:nvPicPr>
          <p:cNvPr id="24" name="Graphic 23" descr="Marker">
            <a:extLst>
              <a:ext uri="{FF2B5EF4-FFF2-40B4-BE49-F238E27FC236}">
                <a16:creationId xmlns:a16="http://schemas.microsoft.com/office/drawing/2014/main" id="{D19AAD79-7FB8-4573-A5E6-36FB99B381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6459" y="3062714"/>
            <a:ext cx="653247" cy="653247"/>
          </a:xfrm>
          <a:prstGeom prst="rect">
            <a:avLst/>
          </a:prstGeom>
        </p:spPr>
      </p:pic>
      <p:pic>
        <p:nvPicPr>
          <p:cNvPr id="25" name="Graphic 24" descr="Marker">
            <a:extLst>
              <a:ext uri="{FF2B5EF4-FFF2-40B4-BE49-F238E27FC236}">
                <a16:creationId xmlns:a16="http://schemas.microsoft.com/office/drawing/2014/main" id="{99B11A5B-8824-4338-8F9B-63DA3DCC67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3531" y="3820870"/>
            <a:ext cx="653247" cy="6532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A9969-6752-427F-F10A-0D68861B9E8F}"/>
              </a:ext>
            </a:extLst>
          </p:cNvPr>
          <p:cNvSpPr txBox="1"/>
          <p:nvPr/>
        </p:nvSpPr>
        <p:spPr>
          <a:xfrm>
            <a:off x="1776075" y="600040"/>
            <a:ext cx="919608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the Fund's scope of work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7FD12-D411-5B7A-B5D0-1281C3ACE2AB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AFC9516-19E5-BC76-5691-8C5C2CB563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80505"/>
          <a:stretch/>
        </p:blipFill>
        <p:spPr>
          <a:xfrm>
            <a:off x="368203" y="280809"/>
            <a:ext cx="1358744" cy="1246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AADC39-1D53-217E-A45A-B7C39A80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79814C-4ACD-08B8-D18B-1461F08D115F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95CA9F-CF48-DBD1-567E-7147AE3386AE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Distribution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0029B64-3CFA-0EA5-EB3E-6266BD3836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194755"/>
              </p:ext>
            </p:extLst>
          </p:nvPr>
        </p:nvGraphicFramePr>
        <p:xfrm>
          <a:off x="-263599" y="1681466"/>
          <a:ext cx="7917463" cy="534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9858ACD-FF1B-A356-447A-C438D79D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65485"/>
              </p:ext>
            </p:extLst>
          </p:nvPr>
        </p:nvGraphicFramePr>
        <p:xfrm>
          <a:off x="6960833" y="2139405"/>
          <a:ext cx="4664279" cy="265685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575508">
                  <a:extLst>
                    <a:ext uri="{9D8B030D-6E8A-4147-A177-3AD203B41FA5}">
                      <a16:colId xmlns:a16="http://schemas.microsoft.com/office/drawing/2014/main" val="2200860362"/>
                    </a:ext>
                  </a:extLst>
                </a:gridCol>
                <a:gridCol w="1088771">
                  <a:extLst>
                    <a:ext uri="{9D8B030D-6E8A-4147-A177-3AD203B41FA5}">
                      <a16:colId xmlns:a16="http://schemas.microsoft.com/office/drawing/2014/main" val="1331970921"/>
                    </a:ext>
                  </a:extLst>
                </a:gridCol>
              </a:tblGrid>
              <a:tr h="53137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Number of Countries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14331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Number of Loans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1038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27880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Amount of Loans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$22.4 B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07671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Number of Grants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464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56373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Amount of Grants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$1.3 B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8614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58144FF-E2EC-0CC2-5ECF-C00A2C09EDF1}"/>
              </a:ext>
            </a:extLst>
          </p:cNvPr>
          <p:cNvSpPr/>
          <p:nvPr/>
        </p:nvSpPr>
        <p:spPr>
          <a:xfrm>
            <a:off x="6950536" y="5307183"/>
            <a:ext cx="4674576" cy="107722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&amp; Sanitation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Agriculture, Energy, Transportation, Social including: Health &amp; Education …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AF191F-1D0F-F6F4-C761-0CD1491B6D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DF15-D14F-AFB6-D9A2-B34745826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BDC79-4B83-C246-1CBC-820A9032E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022A21-E8AE-8A5E-8D58-ED3B45CA6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011646"/>
              </p:ext>
            </p:extLst>
          </p:nvPr>
        </p:nvGraphicFramePr>
        <p:xfrm>
          <a:off x="2941982" y="231913"/>
          <a:ext cx="8839200" cy="646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9C30B5D6-3B4C-B932-7426-BEB81B7747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0959"/>
          <a:stretch>
            <a:fillRect/>
          </a:stretch>
        </p:blipFill>
        <p:spPr>
          <a:xfrm>
            <a:off x="0" y="370015"/>
            <a:ext cx="2888974" cy="61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38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388C2-00C3-F338-E2D8-6C14BF58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1675D0-ED7F-6463-CDA0-76C7AEAB0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t="9915" r="1164" b="3027"/>
          <a:stretch/>
        </p:blipFill>
        <p:spPr>
          <a:xfrm>
            <a:off x="17756" y="10"/>
            <a:ext cx="12176196" cy="6857999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99000">
                <a:srgbClr val="CDDAE9"/>
              </a:gs>
              <a:gs pos="60000">
                <a:srgbClr val="CDDAE9"/>
              </a:gs>
              <a:gs pos="41000">
                <a:srgbClr val="CDDAE9"/>
              </a:gs>
              <a:gs pos="83000">
                <a:schemeClr val="bg1"/>
              </a:gs>
            </a:gsLst>
            <a:lin ang="5400000" scaled="1"/>
          </a:gra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B32A67-08DD-B2F5-2CA5-5EFCDF5D94DF}"/>
              </a:ext>
            </a:extLst>
          </p:cNvPr>
          <p:cNvCxnSpPr>
            <a:cxnSpLocks/>
          </p:cNvCxnSpPr>
          <p:nvPr/>
        </p:nvCxnSpPr>
        <p:spPr>
          <a:xfrm>
            <a:off x="708317" y="1582740"/>
            <a:ext cx="1091679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D4945D-ED66-431A-ABB9-81999AB3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6" y="1623948"/>
            <a:ext cx="11170395" cy="4989031"/>
          </a:xfrm>
        </p:spPr>
        <p:txBody>
          <a:bodyPr>
            <a:noAutofit/>
          </a:bodyPr>
          <a:lstStyle/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sector to the Kuwait Fund.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relevance in Arab countries.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&amp; sanitation.</a:t>
            </a:r>
          </a:p>
          <a:p>
            <a:pPr marL="858838" lvl="2" indent="-401638" algn="just">
              <a:lnSpc>
                <a:spcPct val="150000"/>
              </a:lnSpc>
              <a:buBlip>
                <a:blip r:embed="rId4"/>
              </a:buBlip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&amp; water security.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8C539-F174-B335-1169-EB5393AF1105}"/>
              </a:ext>
            </a:extLst>
          </p:cNvPr>
          <p:cNvSpPr txBox="1"/>
          <p:nvPr/>
        </p:nvSpPr>
        <p:spPr>
          <a:xfrm>
            <a:off x="1896010" y="661634"/>
            <a:ext cx="104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Sector: A Strategic Priority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F5828A9-2847-6A5B-D713-ED1A2ADE8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0505"/>
          <a:stretch/>
        </p:blipFill>
        <p:spPr>
          <a:xfrm>
            <a:off x="523582" y="280809"/>
            <a:ext cx="1358744" cy="12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8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3A7D22"/>
      </a:dk1>
      <a:lt1>
        <a:sysClr val="window" lastClr="FFFFFF"/>
      </a:lt1>
      <a:dk2>
        <a:srgbClr val="3A7D22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562</Words>
  <Application>Microsoft Office PowerPoint</Application>
  <PresentationFormat>Widescreen</PresentationFormat>
  <Paragraphs>117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Times New Roman</vt:lpstr>
      <vt:lpstr>Office Theme</vt:lpstr>
      <vt:lpstr>ROUNDTABLE ON FINANCING WATER PROJECTS IN ARAB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Naoll Cyrille Mary</dc:creator>
  <cp:lastModifiedBy>Manar Mansour</cp:lastModifiedBy>
  <cp:revision>25</cp:revision>
  <dcterms:created xsi:type="dcterms:W3CDTF">2026-02-03T09:49:34Z</dcterms:created>
  <dcterms:modified xsi:type="dcterms:W3CDTF">2026-02-08T09:05:45Z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bf45b6-5649-4236-82a3-f45024cd282e_Enabled">
    <vt:lpwstr>true</vt:lpwstr>
  </property>
  <property fmtid="{D5CDD505-2E9C-101B-9397-08002B2CF9AE}" pid="3" name="MSIP_Label_f1bf45b6-5649-4236-82a3-f45024cd282e_SetDate">
    <vt:lpwstr>2026-02-03T10:20:56Z</vt:lpwstr>
  </property>
  <property fmtid="{D5CDD505-2E9C-101B-9397-08002B2CF9AE}" pid="4" name="MSIP_Label_f1bf45b6-5649-4236-82a3-f45024cd282e_Method">
    <vt:lpwstr>Standard</vt:lpwstr>
  </property>
  <property fmtid="{D5CDD505-2E9C-101B-9397-08002B2CF9AE}" pid="5" name="MSIP_Label_f1bf45b6-5649-4236-82a3-f45024cd282e_Name">
    <vt:lpwstr>Official Use Only</vt:lpwstr>
  </property>
  <property fmtid="{D5CDD505-2E9C-101B-9397-08002B2CF9AE}" pid="6" name="MSIP_Label_f1bf45b6-5649-4236-82a3-f45024cd282e_SiteId">
    <vt:lpwstr>31a2fec0-266b-4c67-b56e-2796d8f59c36</vt:lpwstr>
  </property>
  <property fmtid="{D5CDD505-2E9C-101B-9397-08002B2CF9AE}" pid="7" name="MSIP_Label_f1bf45b6-5649-4236-82a3-f45024cd282e_ActionId">
    <vt:lpwstr>ed604326-6979-437a-9aa2-9f2f4e20a221</vt:lpwstr>
  </property>
  <property fmtid="{D5CDD505-2E9C-101B-9397-08002B2CF9AE}" pid="8" name="MSIP_Label_f1bf45b6-5649-4236-82a3-f45024cd282e_ContentBits">
    <vt:lpwstr>2</vt:lpwstr>
  </property>
  <property fmtid="{D5CDD505-2E9C-101B-9397-08002B2CF9AE}" pid="9" name="MSIP_Label_f1bf45b6-5649-4236-82a3-f45024cd282e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 Use Only</vt:lpwstr>
  </property>
</Properties>
</file>