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147471666" r:id="rId4"/>
    <p:sldId id="214747166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B62D82-2416-49F7-BDED-8BF896B0A1FB}" v="3" dt="2026-02-08T09:17:19.1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5155" autoAdjust="0"/>
  </p:normalViewPr>
  <p:slideViewPr>
    <p:cSldViewPr snapToGrid="0">
      <p:cViewPr varScale="1">
        <p:scale>
          <a:sx n="52" d="100"/>
          <a:sy n="52" d="100"/>
        </p:scale>
        <p:origin x="345"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ll Cyrille Mary" userId="9afeabf1-9dd3-4ed9-aaf9-6ab76438c465" providerId="ADAL" clId="{FDA6854C-C8AA-4FC7-A938-617721C98048}"/>
    <pc:docChg chg="custSel modSld">
      <pc:chgData name="Naoll Cyrille Mary" userId="9afeabf1-9dd3-4ed9-aaf9-6ab76438c465" providerId="ADAL" clId="{FDA6854C-C8AA-4FC7-A938-617721C98048}" dt="2026-02-08T09:30:28.510" v="340" actId="20577"/>
      <pc:docMkLst>
        <pc:docMk/>
      </pc:docMkLst>
      <pc:sldChg chg="addSp delSp modSp mod modNotesTx">
        <pc:chgData name="Naoll Cyrille Mary" userId="9afeabf1-9dd3-4ed9-aaf9-6ab76438c465" providerId="ADAL" clId="{FDA6854C-C8AA-4FC7-A938-617721C98048}" dt="2026-02-08T09:30:28.510" v="340" actId="20577"/>
        <pc:sldMkLst>
          <pc:docMk/>
          <pc:sldMk cId="3492512307" sldId="257"/>
        </pc:sldMkLst>
        <pc:spChg chg="mod">
          <ac:chgData name="Naoll Cyrille Mary" userId="9afeabf1-9dd3-4ed9-aaf9-6ab76438c465" providerId="ADAL" clId="{FDA6854C-C8AA-4FC7-A938-617721C98048}" dt="2026-02-08T09:26:11.095" v="285" actId="113"/>
          <ac:spMkLst>
            <pc:docMk/>
            <pc:sldMk cId="3492512307" sldId="257"/>
            <ac:spMk id="2" creationId="{0AD33F8C-9445-5386-A5E8-996869AE8B82}"/>
          </ac:spMkLst>
        </pc:spChg>
        <pc:spChg chg="del">
          <ac:chgData name="Naoll Cyrille Mary" userId="9afeabf1-9dd3-4ed9-aaf9-6ab76438c465" providerId="ADAL" clId="{FDA6854C-C8AA-4FC7-A938-617721C98048}" dt="2026-02-08T09:13:19.770" v="96" actId="478"/>
          <ac:spMkLst>
            <pc:docMk/>
            <pc:sldMk cId="3492512307" sldId="257"/>
            <ac:spMk id="3" creationId="{86F5ED97-98CB-4198-F12A-EC01ECA00CEB}"/>
          </ac:spMkLst>
        </pc:spChg>
        <pc:graphicFrameChg chg="add mod modGraphic">
          <ac:chgData name="Naoll Cyrille Mary" userId="9afeabf1-9dd3-4ed9-aaf9-6ab76438c465" providerId="ADAL" clId="{FDA6854C-C8AA-4FC7-A938-617721C98048}" dt="2026-02-08T09:30:28.510" v="340" actId="20577"/>
          <ac:graphicFrameMkLst>
            <pc:docMk/>
            <pc:sldMk cId="3492512307" sldId="257"/>
            <ac:graphicFrameMk id="4" creationId="{81DBF6D4-D1FF-606A-17D6-04DA81BDC288}"/>
          </ac:graphicFrameMkLst>
        </pc:graphicFrameChg>
      </pc:sldChg>
      <pc:sldChg chg="modSp mod">
        <pc:chgData name="Naoll Cyrille Mary" userId="9afeabf1-9dd3-4ed9-aaf9-6ab76438c465" providerId="ADAL" clId="{FDA6854C-C8AA-4FC7-A938-617721C98048}" dt="2026-02-08T09:28:11.238" v="333" actId="6549"/>
        <pc:sldMkLst>
          <pc:docMk/>
          <pc:sldMk cId="2419921186" sldId="2147471666"/>
        </pc:sldMkLst>
        <pc:spChg chg="mod">
          <ac:chgData name="Naoll Cyrille Mary" userId="9afeabf1-9dd3-4ed9-aaf9-6ab76438c465" providerId="ADAL" clId="{FDA6854C-C8AA-4FC7-A938-617721C98048}" dt="2026-02-08T09:28:11.238" v="333" actId="6549"/>
          <ac:spMkLst>
            <pc:docMk/>
            <pc:sldMk cId="2419921186" sldId="2147471666"/>
            <ac:spMk id="2" creationId="{48FB1531-7174-288F-8CE7-EED90ADEE3EF}"/>
          </ac:spMkLst>
        </pc:spChg>
        <pc:spChg chg="mod">
          <ac:chgData name="Naoll Cyrille Mary" userId="9afeabf1-9dd3-4ed9-aaf9-6ab76438c465" providerId="ADAL" clId="{FDA6854C-C8AA-4FC7-A938-617721C98048}" dt="2026-02-08T08:16:52.876" v="15" actId="1036"/>
          <ac:spMkLst>
            <pc:docMk/>
            <pc:sldMk cId="2419921186" sldId="2147471666"/>
            <ac:spMk id="7" creationId="{731BC041-AEF3-2C87-4804-59F1EAD50256}"/>
          </ac:spMkLst>
        </pc:spChg>
        <pc:spChg chg="mod">
          <ac:chgData name="Naoll Cyrille Mary" userId="9afeabf1-9dd3-4ed9-aaf9-6ab76438c465" providerId="ADAL" clId="{FDA6854C-C8AA-4FC7-A938-617721C98048}" dt="2026-02-08T08:16:52.876" v="15" actId="1036"/>
          <ac:spMkLst>
            <pc:docMk/>
            <pc:sldMk cId="2419921186" sldId="2147471666"/>
            <ac:spMk id="69" creationId="{19DAF6F6-C575-1628-3211-73273ADA38E4}"/>
          </ac:spMkLst>
        </pc:spChg>
        <pc:spChg chg="mod">
          <ac:chgData name="Naoll Cyrille Mary" userId="9afeabf1-9dd3-4ed9-aaf9-6ab76438c465" providerId="ADAL" clId="{FDA6854C-C8AA-4FC7-A938-617721C98048}" dt="2026-02-08T08:16:52.876" v="15" actId="1036"/>
          <ac:spMkLst>
            <pc:docMk/>
            <pc:sldMk cId="2419921186" sldId="2147471666"/>
            <ac:spMk id="74" creationId="{A49087C4-A65F-0086-B836-A0156AF7DC1A}"/>
          </ac:spMkLst>
        </pc:spChg>
        <pc:spChg chg="mod">
          <ac:chgData name="Naoll Cyrille Mary" userId="9afeabf1-9dd3-4ed9-aaf9-6ab76438c465" providerId="ADAL" clId="{FDA6854C-C8AA-4FC7-A938-617721C98048}" dt="2026-02-08T08:16:52.876" v="15" actId="1036"/>
          <ac:spMkLst>
            <pc:docMk/>
            <pc:sldMk cId="2419921186" sldId="2147471666"/>
            <ac:spMk id="79" creationId="{9EC1EBC6-45A7-CD9D-AE18-D106CBCFF998}"/>
          </ac:spMkLst>
        </pc:spChg>
        <pc:spChg chg="mod">
          <ac:chgData name="Naoll Cyrille Mary" userId="9afeabf1-9dd3-4ed9-aaf9-6ab76438c465" providerId="ADAL" clId="{FDA6854C-C8AA-4FC7-A938-617721C98048}" dt="2026-02-08T08:16:52.876" v="15" actId="1036"/>
          <ac:spMkLst>
            <pc:docMk/>
            <pc:sldMk cId="2419921186" sldId="2147471666"/>
            <ac:spMk id="82" creationId="{D0A03110-BBC5-97FD-53A4-1F6F0503E0CE}"/>
          </ac:spMkLst>
        </pc:spChg>
        <pc:spChg chg="mod">
          <ac:chgData name="Naoll Cyrille Mary" userId="9afeabf1-9dd3-4ed9-aaf9-6ab76438c465" providerId="ADAL" clId="{FDA6854C-C8AA-4FC7-A938-617721C98048}" dt="2026-02-08T08:16:52.876" v="15" actId="1036"/>
          <ac:spMkLst>
            <pc:docMk/>
            <pc:sldMk cId="2419921186" sldId="2147471666"/>
            <ac:spMk id="83" creationId="{DF37CCF0-AAFF-3B1E-27E6-5A74A499DBC6}"/>
          </ac:spMkLst>
        </pc:spChg>
        <pc:spChg chg="mod">
          <ac:chgData name="Naoll Cyrille Mary" userId="9afeabf1-9dd3-4ed9-aaf9-6ab76438c465" providerId="ADAL" clId="{FDA6854C-C8AA-4FC7-A938-617721C98048}" dt="2026-02-08T08:16:52.876" v="15" actId="1036"/>
          <ac:spMkLst>
            <pc:docMk/>
            <pc:sldMk cId="2419921186" sldId="2147471666"/>
            <ac:spMk id="85" creationId="{4449CF90-F561-89E9-80E6-D06A0ECCA9B4}"/>
          </ac:spMkLst>
        </pc:spChg>
        <pc:spChg chg="mod">
          <ac:chgData name="Naoll Cyrille Mary" userId="9afeabf1-9dd3-4ed9-aaf9-6ab76438c465" providerId="ADAL" clId="{FDA6854C-C8AA-4FC7-A938-617721C98048}" dt="2026-02-08T08:16:52.876" v="15" actId="1036"/>
          <ac:spMkLst>
            <pc:docMk/>
            <pc:sldMk cId="2419921186" sldId="2147471666"/>
            <ac:spMk id="86" creationId="{6A607AE6-E3E5-6F9C-09A6-A2B79F534BAC}"/>
          </ac:spMkLst>
        </pc:spChg>
        <pc:spChg chg="mod">
          <ac:chgData name="Naoll Cyrille Mary" userId="9afeabf1-9dd3-4ed9-aaf9-6ab76438c465" providerId="ADAL" clId="{FDA6854C-C8AA-4FC7-A938-617721C98048}" dt="2026-02-08T08:16:52.876" v="15" actId="1036"/>
          <ac:spMkLst>
            <pc:docMk/>
            <pc:sldMk cId="2419921186" sldId="2147471666"/>
            <ac:spMk id="95" creationId="{A1EF51C1-550D-EC10-BD82-2D79BD022B0D}"/>
          </ac:spMkLst>
        </pc:spChg>
        <pc:spChg chg="mod">
          <ac:chgData name="Naoll Cyrille Mary" userId="9afeabf1-9dd3-4ed9-aaf9-6ab76438c465" providerId="ADAL" clId="{FDA6854C-C8AA-4FC7-A938-617721C98048}" dt="2026-02-08T09:18:42.577" v="179" actId="255"/>
          <ac:spMkLst>
            <pc:docMk/>
            <pc:sldMk cId="2419921186" sldId="2147471666"/>
            <ac:spMk id="129" creationId="{0787A706-1F5E-7494-6106-53F19D62B5CC}"/>
          </ac:spMkLst>
        </pc:spChg>
      </pc:sldChg>
      <pc:sldChg chg="addSp delSp modSp mod">
        <pc:chgData name="Naoll Cyrille Mary" userId="9afeabf1-9dd3-4ed9-aaf9-6ab76438c465" providerId="ADAL" clId="{FDA6854C-C8AA-4FC7-A938-617721C98048}" dt="2026-02-08T09:29:28.493" v="338" actId="20577"/>
        <pc:sldMkLst>
          <pc:docMk/>
          <pc:sldMk cId="2201691044" sldId="2147471667"/>
        </pc:sldMkLst>
        <pc:spChg chg="mod">
          <ac:chgData name="Naoll Cyrille Mary" userId="9afeabf1-9dd3-4ed9-aaf9-6ab76438c465" providerId="ADAL" clId="{FDA6854C-C8AA-4FC7-A938-617721C98048}" dt="2026-02-08T09:18:17.202" v="176" actId="255"/>
          <ac:spMkLst>
            <pc:docMk/>
            <pc:sldMk cId="2201691044" sldId="2147471667"/>
            <ac:spMk id="2" creationId="{456FE9F5-80AC-02AB-3775-DCA43C5676F7}"/>
          </ac:spMkLst>
        </pc:spChg>
        <pc:spChg chg="mod">
          <ac:chgData name="Naoll Cyrille Mary" userId="9afeabf1-9dd3-4ed9-aaf9-6ab76438c465" providerId="ADAL" clId="{FDA6854C-C8AA-4FC7-A938-617721C98048}" dt="2026-02-08T09:29:28.493" v="338" actId="20577"/>
          <ac:spMkLst>
            <pc:docMk/>
            <pc:sldMk cId="2201691044" sldId="2147471667"/>
            <ac:spMk id="4" creationId="{2A3ECF8B-783B-6C07-1CA7-56BB795411C0}"/>
          </ac:spMkLst>
        </pc:spChg>
        <pc:spChg chg="mod">
          <ac:chgData name="Naoll Cyrille Mary" userId="9afeabf1-9dd3-4ed9-aaf9-6ab76438c465" providerId="ADAL" clId="{FDA6854C-C8AA-4FC7-A938-617721C98048}" dt="2026-02-08T09:21:13.249" v="203" actId="554"/>
          <ac:spMkLst>
            <pc:docMk/>
            <pc:sldMk cId="2201691044" sldId="2147471667"/>
            <ac:spMk id="5" creationId="{697297D3-C90F-E4D2-CF0A-AF6F58107DA3}"/>
          </ac:spMkLst>
        </pc:spChg>
        <pc:spChg chg="mod">
          <ac:chgData name="Naoll Cyrille Mary" userId="9afeabf1-9dd3-4ed9-aaf9-6ab76438c465" providerId="ADAL" clId="{FDA6854C-C8AA-4FC7-A938-617721C98048}" dt="2026-02-08T09:21:13.249" v="203" actId="554"/>
          <ac:spMkLst>
            <pc:docMk/>
            <pc:sldMk cId="2201691044" sldId="2147471667"/>
            <ac:spMk id="6" creationId="{E98A73EF-550E-DD5F-F8C2-4A6FC49089B0}"/>
          </ac:spMkLst>
        </pc:spChg>
        <pc:spChg chg="mod">
          <ac:chgData name="Naoll Cyrille Mary" userId="9afeabf1-9dd3-4ed9-aaf9-6ab76438c465" providerId="ADAL" clId="{FDA6854C-C8AA-4FC7-A938-617721C98048}" dt="2026-02-08T09:22:21.372" v="258" actId="1076"/>
          <ac:spMkLst>
            <pc:docMk/>
            <pc:sldMk cId="2201691044" sldId="2147471667"/>
            <ac:spMk id="7" creationId="{9239AABD-F79E-C47F-6774-2F64BAFA7D36}"/>
          </ac:spMkLst>
        </pc:spChg>
        <pc:spChg chg="del mod">
          <ac:chgData name="Naoll Cyrille Mary" userId="9afeabf1-9dd3-4ed9-aaf9-6ab76438c465" providerId="ADAL" clId="{FDA6854C-C8AA-4FC7-A938-617721C98048}" dt="2026-02-08T08:44:31.132" v="73" actId="478"/>
          <ac:spMkLst>
            <pc:docMk/>
            <pc:sldMk cId="2201691044" sldId="2147471667"/>
            <ac:spMk id="8" creationId="{5CDF67ED-5101-20F2-AE88-D2BA25446469}"/>
          </ac:spMkLst>
        </pc:spChg>
        <pc:spChg chg="mod">
          <ac:chgData name="Naoll Cyrille Mary" userId="9afeabf1-9dd3-4ed9-aaf9-6ab76438c465" providerId="ADAL" clId="{FDA6854C-C8AA-4FC7-A938-617721C98048}" dt="2026-02-08T09:23:01.147" v="263" actId="1076"/>
          <ac:spMkLst>
            <pc:docMk/>
            <pc:sldMk cId="2201691044" sldId="2147471667"/>
            <ac:spMk id="9" creationId="{601F9049-DC68-0F0F-3D1B-52B0FC8215F8}"/>
          </ac:spMkLst>
        </pc:spChg>
        <pc:spChg chg="mod">
          <ac:chgData name="Naoll Cyrille Mary" userId="9afeabf1-9dd3-4ed9-aaf9-6ab76438c465" providerId="ADAL" clId="{FDA6854C-C8AA-4FC7-A938-617721C98048}" dt="2026-02-08T09:23:42.346" v="269" actId="1076"/>
          <ac:spMkLst>
            <pc:docMk/>
            <pc:sldMk cId="2201691044" sldId="2147471667"/>
            <ac:spMk id="10" creationId="{870675E3-7462-CEEE-A835-577F52B3FC45}"/>
          </ac:spMkLst>
        </pc:spChg>
        <pc:spChg chg="mod">
          <ac:chgData name="Naoll Cyrille Mary" userId="9afeabf1-9dd3-4ed9-aaf9-6ab76438c465" providerId="ADAL" clId="{FDA6854C-C8AA-4FC7-A938-617721C98048}" dt="2026-02-08T09:23:21.865" v="268" actId="14100"/>
          <ac:spMkLst>
            <pc:docMk/>
            <pc:sldMk cId="2201691044" sldId="2147471667"/>
            <ac:spMk id="11" creationId="{4E88196C-DE9A-AB78-7C80-7C71A65CAB83}"/>
          </ac:spMkLst>
        </pc:spChg>
        <pc:spChg chg="mod topLvl">
          <ac:chgData name="Naoll Cyrille Mary" userId="9afeabf1-9dd3-4ed9-aaf9-6ab76438c465" providerId="ADAL" clId="{FDA6854C-C8AA-4FC7-A938-617721C98048}" dt="2026-02-08T09:24:44.137" v="274" actId="14100"/>
          <ac:spMkLst>
            <pc:docMk/>
            <pc:sldMk cId="2201691044" sldId="2147471667"/>
            <ac:spMk id="13" creationId="{B62BB65E-80EB-E574-FCDC-296D0F14C4EA}"/>
          </ac:spMkLst>
        </pc:spChg>
        <pc:spChg chg="mod">
          <ac:chgData name="Naoll Cyrille Mary" userId="9afeabf1-9dd3-4ed9-aaf9-6ab76438c465" providerId="ADAL" clId="{FDA6854C-C8AA-4FC7-A938-617721C98048}" dt="2026-02-08T09:21:32.331" v="225" actId="1035"/>
          <ac:spMkLst>
            <pc:docMk/>
            <pc:sldMk cId="2201691044" sldId="2147471667"/>
            <ac:spMk id="17" creationId="{6E69D0FF-D622-C77B-77BC-6C02EC2AD80E}"/>
          </ac:spMkLst>
        </pc:spChg>
        <pc:spChg chg="mod">
          <ac:chgData name="Naoll Cyrille Mary" userId="9afeabf1-9dd3-4ed9-aaf9-6ab76438c465" providerId="ADAL" clId="{FDA6854C-C8AA-4FC7-A938-617721C98048}" dt="2026-02-08T09:22:17.086" v="257" actId="1076"/>
          <ac:spMkLst>
            <pc:docMk/>
            <pc:sldMk cId="2201691044" sldId="2147471667"/>
            <ac:spMk id="18" creationId="{0822F354-DB38-726B-D0B2-5EBAE867B8AC}"/>
          </ac:spMkLst>
        </pc:spChg>
        <pc:spChg chg="mod">
          <ac:chgData name="Naoll Cyrille Mary" userId="9afeabf1-9dd3-4ed9-aaf9-6ab76438c465" providerId="ADAL" clId="{FDA6854C-C8AA-4FC7-A938-617721C98048}" dt="2026-02-08T09:21:32.331" v="225" actId="1035"/>
          <ac:spMkLst>
            <pc:docMk/>
            <pc:sldMk cId="2201691044" sldId="2147471667"/>
            <ac:spMk id="19" creationId="{2DB8A681-9FFC-A9A2-53EB-FC8FF3781EAD}"/>
          </ac:spMkLst>
        </pc:spChg>
        <pc:spChg chg="mod">
          <ac:chgData name="Naoll Cyrille Mary" userId="9afeabf1-9dd3-4ed9-aaf9-6ab76438c465" providerId="ADAL" clId="{FDA6854C-C8AA-4FC7-A938-617721C98048}" dt="2026-02-08T08:44:56.703" v="92" actId="1036"/>
          <ac:spMkLst>
            <pc:docMk/>
            <pc:sldMk cId="2201691044" sldId="2147471667"/>
            <ac:spMk id="20" creationId="{9DA31387-E6B2-57C6-0153-23E82959D844}"/>
          </ac:spMkLst>
        </pc:spChg>
        <pc:spChg chg="mod">
          <ac:chgData name="Naoll Cyrille Mary" userId="9afeabf1-9dd3-4ed9-aaf9-6ab76438c465" providerId="ADAL" clId="{FDA6854C-C8AA-4FC7-A938-617721C98048}" dt="2026-02-08T09:21:32.331" v="225" actId="1035"/>
          <ac:spMkLst>
            <pc:docMk/>
            <pc:sldMk cId="2201691044" sldId="2147471667"/>
            <ac:spMk id="22" creationId="{46B9F2DB-9892-0AAA-44BC-F2768CF7DCE3}"/>
          </ac:spMkLst>
        </pc:spChg>
        <pc:spChg chg="del mod">
          <ac:chgData name="Naoll Cyrille Mary" userId="9afeabf1-9dd3-4ed9-aaf9-6ab76438c465" providerId="ADAL" clId="{FDA6854C-C8AA-4FC7-A938-617721C98048}" dt="2026-02-08T09:24:07.534" v="270" actId="478"/>
          <ac:spMkLst>
            <pc:docMk/>
            <pc:sldMk cId="2201691044" sldId="2147471667"/>
            <ac:spMk id="23" creationId="{073039B6-7DF7-8325-57E5-A941BE295E7F}"/>
          </ac:spMkLst>
        </pc:spChg>
        <pc:spChg chg="del mod topLvl">
          <ac:chgData name="Naoll Cyrille Mary" userId="9afeabf1-9dd3-4ed9-aaf9-6ab76438c465" providerId="ADAL" clId="{FDA6854C-C8AA-4FC7-A938-617721C98048}" dt="2026-02-08T09:24:56.171" v="276" actId="478"/>
          <ac:spMkLst>
            <pc:docMk/>
            <pc:sldMk cId="2201691044" sldId="2147471667"/>
            <ac:spMk id="27" creationId="{D93339B4-593B-40E4-8607-1B8E45E99B76}"/>
          </ac:spMkLst>
        </pc:spChg>
        <pc:spChg chg="mod">
          <ac:chgData name="Naoll Cyrille Mary" userId="9afeabf1-9dd3-4ed9-aaf9-6ab76438c465" providerId="ADAL" clId="{FDA6854C-C8AA-4FC7-A938-617721C98048}" dt="2026-02-08T09:22:35.596" v="261" actId="1076"/>
          <ac:spMkLst>
            <pc:docMk/>
            <pc:sldMk cId="2201691044" sldId="2147471667"/>
            <ac:spMk id="28" creationId="{E2C835AA-52FA-C4B1-B055-A9CD995DB8FF}"/>
          </ac:spMkLst>
        </pc:spChg>
        <pc:spChg chg="mod">
          <ac:chgData name="Naoll Cyrille Mary" userId="9afeabf1-9dd3-4ed9-aaf9-6ab76438c465" providerId="ADAL" clId="{FDA6854C-C8AA-4FC7-A938-617721C98048}" dt="2026-02-08T09:25:32.130" v="283" actId="1076"/>
          <ac:spMkLst>
            <pc:docMk/>
            <pc:sldMk cId="2201691044" sldId="2147471667"/>
            <ac:spMk id="30" creationId="{C50B51E3-EAB9-687A-DD03-470DD0D7AAB2}"/>
          </ac:spMkLst>
        </pc:spChg>
        <pc:spChg chg="mod">
          <ac:chgData name="Naoll Cyrille Mary" userId="9afeabf1-9dd3-4ed9-aaf9-6ab76438c465" providerId="ADAL" clId="{FDA6854C-C8AA-4FC7-A938-617721C98048}" dt="2026-02-08T09:21:43.229" v="250" actId="1038"/>
          <ac:spMkLst>
            <pc:docMk/>
            <pc:sldMk cId="2201691044" sldId="2147471667"/>
            <ac:spMk id="31" creationId="{95CFAD87-3903-6E07-5923-01F33E7F9247}"/>
          </ac:spMkLst>
        </pc:spChg>
        <pc:spChg chg="mod">
          <ac:chgData name="Naoll Cyrille Mary" userId="9afeabf1-9dd3-4ed9-aaf9-6ab76438c465" providerId="ADAL" clId="{FDA6854C-C8AA-4FC7-A938-617721C98048}" dt="2026-02-08T09:25:15.903" v="279" actId="14100"/>
          <ac:spMkLst>
            <pc:docMk/>
            <pc:sldMk cId="2201691044" sldId="2147471667"/>
            <ac:spMk id="32" creationId="{BE0A325D-4F8C-F7D4-ACF1-028D78C71BD3}"/>
          </ac:spMkLst>
        </pc:spChg>
        <pc:spChg chg="del">
          <ac:chgData name="Naoll Cyrille Mary" userId="9afeabf1-9dd3-4ed9-aaf9-6ab76438c465" providerId="ADAL" clId="{FDA6854C-C8AA-4FC7-A938-617721C98048}" dt="2026-02-08T08:43:29.127" v="69" actId="478"/>
          <ac:spMkLst>
            <pc:docMk/>
            <pc:sldMk cId="2201691044" sldId="2147471667"/>
            <ac:spMk id="33" creationId="{76C6739D-7F4E-52B5-1029-0ED54833FEBF}"/>
          </ac:spMkLst>
        </pc:spChg>
        <pc:grpChg chg="del">
          <ac:chgData name="Naoll Cyrille Mary" userId="9afeabf1-9dd3-4ed9-aaf9-6ab76438c465" providerId="ADAL" clId="{FDA6854C-C8AA-4FC7-A938-617721C98048}" dt="2026-02-08T08:41:09.651" v="17" actId="165"/>
          <ac:grpSpMkLst>
            <pc:docMk/>
            <pc:sldMk cId="2201691044" sldId="2147471667"/>
            <ac:grpSpMk id="12" creationId="{CBBE662F-E0A9-B730-938C-96A0D8A86B32}"/>
          </ac:grpSpMkLst>
        </pc:grpChg>
        <pc:grpChg chg="del">
          <ac:chgData name="Naoll Cyrille Mary" userId="9afeabf1-9dd3-4ed9-aaf9-6ab76438c465" providerId="ADAL" clId="{FDA6854C-C8AA-4FC7-A938-617721C98048}" dt="2026-02-08T08:41:09.651" v="17" actId="165"/>
          <ac:grpSpMkLst>
            <pc:docMk/>
            <pc:sldMk cId="2201691044" sldId="2147471667"/>
            <ac:grpSpMk id="25" creationId="{24A16D38-B75F-6005-820D-5502B983E031}"/>
          </ac:grpSpMkLst>
        </pc:grpChg>
        <pc:picChg chg="mod topLvl">
          <ac:chgData name="Naoll Cyrille Mary" userId="9afeabf1-9dd3-4ed9-aaf9-6ab76438c465" providerId="ADAL" clId="{FDA6854C-C8AA-4FC7-A938-617721C98048}" dt="2026-02-08T08:41:09.651" v="17" actId="165"/>
          <ac:picMkLst>
            <pc:docMk/>
            <pc:sldMk cId="2201691044" sldId="2147471667"/>
            <ac:picMk id="14" creationId="{4EEBDDEE-16F9-ACC1-1245-44CB58050D1F}"/>
          </ac:picMkLst>
        </pc:picChg>
        <pc:picChg chg="mod topLvl">
          <ac:chgData name="Naoll Cyrille Mary" userId="9afeabf1-9dd3-4ed9-aaf9-6ab76438c465" providerId="ADAL" clId="{FDA6854C-C8AA-4FC7-A938-617721C98048}" dt="2026-02-08T08:41:09.651" v="17" actId="165"/>
          <ac:picMkLst>
            <pc:docMk/>
            <pc:sldMk cId="2201691044" sldId="2147471667"/>
            <ac:picMk id="15" creationId="{9D7418A7-6127-BFAF-6EF3-CB4ED39ED600}"/>
          </ac:picMkLst>
        </pc:picChg>
        <pc:picChg chg="mod topLvl">
          <ac:chgData name="Naoll Cyrille Mary" userId="9afeabf1-9dd3-4ed9-aaf9-6ab76438c465" providerId="ADAL" clId="{FDA6854C-C8AA-4FC7-A938-617721C98048}" dt="2026-02-08T08:41:09.651" v="17" actId="165"/>
          <ac:picMkLst>
            <pc:docMk/>
            <pc:sldMk cId="2201691044" sldId="2147471667"/>
            <ac:picMk id="16" creationId="{E37EF40D-7BFC-98D3-C212-91B053D49EEA}"/>
          </ac:picMkLst>
        </pc:picChg>
        <pc:picChg chg="mod">
          <ac:chgData name="Naoll Cyrille Mary" userId="9afeabf1-9dd3-4ed9-aaf9-6ab76438c465" providerId="ADAL" clId="{FDA6854C-C8AA-4FC7-A938-617721C98048}" dt="2026-02-08T09:22:24.453" v="259" actId="1076"/>
          <ac:picMkLst>
            <pc:docMk/>
            <pc:sldMk cId="2201691044" sldId="2147471667"/>
            <ac:picMk id="21" creationId="{E4377D85-3595-03E2-8B0F-A0DF2370128C}"/>
          </ac:picMkLst>
        </pc:picChg>
        <pc:picChg chg="mod topLvl">
          <ac:chgData name="Naoll Cyrille Mary" userId="9afeabf1-9dd3-4ed9-aaf9-6ab76438c465" providerId="ADAL" clId="{FDA6854C-C8AA-4FC7-A938-617721C98048}" dt="2026-02-08T09:24:51.871" v="275" actId="1076"/>
          <ac:picMkLst>
            <pc:docMk/>
            <pc:sldMk cId="2201691044" sldId="2147471667"/>
            <ac:picMk id="26" creationId="{431CA8D9-4337-446F-0FB7-0C32AFC983ED}"/>
          </ac:picMkLst>
        </pc:picChg>
        <pc:picChg chg="mod">
          <ac:chgData name="Naoll Cyrille Mary" userId="9afeabf1-9dd3-4ed9-aaf9-6ab76438c465" providerId="ADAL" clId="{FDA6854C-C8AA-4FC7-A938-617721C98048}" dt="2026-02-08T09:21:43.229" v="250" actId="1038"/>
          <ac:picMkLst>
            <pc:docMk/>
            <pc:sldMk cId="2201691044" sldId="2147471667"/>
            <ac:picMk id="29" creationId="{2BF1844D-CE04-F901-2150-31163663AF34}"/>
          </ac:picMkLst>
        </pc:picChg>
        <pc:cxnChg chg="add mod">
          <ac:chgData name="Naoll Cyrille Mary" userId="9afeabf1-9dd3-4ed9-aaf9-6ab76438c465" providerId="ADAL" clId="{FDA6854C-C8AA-4FC7-A938-617721C98048}" dt="2026-02-08T09:22:24.453" v="259" actId="1076"/>
          <ac:cxnSpMkLst>
            <pc:docMk/>
            <pc:sldMk cId="2201691044" sldId="2147471667"/>
            <ac:cxnSpMk id="35" creationId="{96895F00-75B3-632D-4363-E42F97C02E6B}"/>
          </ac:cxnSpMkLst>
        </pc:cxnChg>
        <pc:cxnChg chg="add mod">
          <ac:chgData name="Naoll Cyrille Mary" userId="9afeabf1-9dd3-4ed9-aaf9-6ab76438c465" providerId="ADAL" clId="{FDA6854C-C8AA-4FC7-A938-617721C98048}" dt="2026-02-08T09:24:27.617" v="272" actId="14100"/>
          <ac:cxnSpMkLst>
            <pc:docMk/>
            <pc:sldMk cId="2201691044" sldId="2147471667"/>
            <ac:cxnSpMk id="38" creationId="{493606EA-8A84-9A64-93D3-B1BC3FE77D96}"/>
          </ac:cxnSpMkLst>
        </pc:cxnChg>
        <pc:cxnChg chg="add mod">
          <ac:chgData name="Naoll Cyrille Mary" userId="9afeabf1-9dd3-4ed9-aaf9-6ab76438c465" providerId="ADAL" clId="{FDA6854C-C8AA-4FC7-A938-617721C98048}" dt="2026-02-08T09:22:21.372" v="258" actId="1076"/>
          <ac:cxnSpMkLst>
            <pc:docMk/>
            <pc:sldMk cId="2201691044" sldId="2147471667"/>
            <ac:cxnSpMk id="40" creationId="{57C94D62-662B-6A71-EBD4-0B8369DF3457}"/>
          </ac:cxnSpMkLst>
        </pc:cxnChg>
        <pc:cxnChg chg="add">
          <ac:chgData name="Naoll Cyrille Mary" userId="9afeabf1-9dd3-4ed9-aaf9-6ab76438c465" providerId="ADAL" clId="{FDA6854C-C8AA-4FC7-A938-617721C98048}" dt="2026-02-08T09:24:20.061" v="271" actId="11529"/>
          <ac:cxnSpMkLst>
            <pc:docMk/>
            <pc:sldMk cId="2201691044" sldId="2147471667"/>
            <ac:cxnSpMk id="50" creationId="{CF114886-386B-2790-A4DC-E8A10B374773}"/>
          </ac:cxnSpMkLst>
        </pc:cxnChg>
        <pc:cxnChg chg="add">
          <ac:chgData name="Naoll Cyrille Mary" userId="9afeabf1-9dd3-4ed9-aaf9-6ab76438c465" providerId="ADAL" clId="{FDA6854C-C8AA-4FC7-A938-617721C98048}" dt="2026-02-08T09:25:07.264" v="277" actId="11529"/>
          <ac:cxnSpMkLst>
            <pc:docMk/>
            <pc:sldMk cId="2201691044" sldId="2147471667"/>
            <ac:cxnSpMk id="53" creationId="{8968B9F4-9D2A-E315-C68C-6BA7282BB385}"/>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FC9167-326D-4DD6-A4D5-AD5DC36D5EB0}" type="datetimeFigureOut">
              <a:rPr lang="en-US" smtClean="0"/>
              <a:t>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A1DB6-7894-48B0-A430-7180F506DDF7}" type="slidenum">
              <a:rPr lang="en-US" smtClean="0"/>
              <a:t>‹#›</a:t>
            </a:fld>
            <a:endParaRPr lang="en-US"/>
          </a:p>
        </p:txBody>
      </p:sp>
    </p:spTree>
    <p:extLst>
      <p:ext uri="{BB962C8B-B14F-4D97-AF65-F5344CB8AC3E}">
        <p14:creationId xmlns:p14="http://schemas.microsoft.com/office/powerpoint/2010/main" val="2250100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000" b="1" kern="1200" dirty="0">
                <a:solidFill>
                  <a:schemeClr val="tx1"/>
                </a:solidFill>
                <a:effectLst/>
                <a:latin typeface="+mn-lt"/>
                <a:ea typeface="+mn-ea"/>
                <a:cs typeface="+mn-cs"/>
              </a:rPr>
              <a:t>One platform, multiple instruments:</a:t>
            </a:r>
            <a:r>
              <a:rPr lang="en-US" sz="1000" kern="1200" dirty="0">
                <a:solidFill>
                  <a:schemeClr val="tx1"/>
                </a:solidFill>
                <a:effectLst/>
                <a:latin typeface="+mn-lt"/>
                <a:ea typeface="+mn-ea"/>
                <a:cs typeface="+mn-cs"/>
              </a:rPr>
              <a:t> </a:t>
            </a:r>
            <a:r>
              <a:rPr lang="en-US" sz="1000" i="1" kern="1200" dirty="0">
                <a:solidFill>
                  <a:schemeClr val="tx1"/>
                </a:solidFill>
                <a:effectLst/>
                <a:latin typeface="+mn-lt"/>
                <a:ea typeface="+mn-ea"/>
                <a:cs typeface="+mn-cs"/>
              </a:rPr>
              <a:t>IBRD/IDA (sovereign) + IFC (non-sovereign) + MIGA (insurance) + guarantees</a:t>
            </a:r>
            <a:r>
              <a:rPr lang="en-US" sz="1000" kern="1200" dirty="0">
                <a:solidFill>
                  <a:schemeClr val="tx1"/>
                </a:solidFill>
                <a:effectLst/>
                <a:latin typeface="+mn-lt"/>
                <a:ea typeface="+mn-ea"/>
                <a:cs typeface="+mn-cs"/>
              </a:rPr>
              <a:t> packaged around a clear risk allocation. </a:t>
            </a:r>
          </a:p>
          <a:p>
            <a:pPr lvl="0"/>
            <a:r>
              <a:rPr lang="en-US" sz="1000" b="1" kern="1200" dirty="0">
                <a:solidFill>
                  <a:schemeClr val="tx1"/>
                </a:solidFill>
                <a:effectLst/>
                <a:latin typeface="+mn-lt"/>
                <a:ea typeface="+mn-ea"/>
                <a:cs typeface="+mn-cs"/>
              </a:rPr>
              <a:t>Mobilization logic:</a:t>
            </a:r>
            <a:r>
              <a:rPr lang="en-US" sz="1000" kern="1200" dirty="0">
                <a:solidFill>
                  <a:schemeClr val="tx1"/>
                </a:solidFill>
                <a:effectLst/>
                <a:latin typeface="+mn-lt"/>
                <a:ea typeface="+mn-ea"/>
                <a:cs typeface="+mn-cs"/>
              </a:rPr>
              <a:t> Use </a:t>
            </a:r>
            <a:r>
              <a:rPr lang="en-US" sz="1000" b="1" kern="1200" dirty="0">
                <a:solidFill>
                  <a:schemeClr val="tx1"/>
                </a:solidFill>
                <a:effectLst/>
                <a:latin typeface="+mn-lt"/>
                <a:ea typeface="+mn-ea"/>
                <a:cs typeface="+mn-cs"/>
              </a:rPr>
              <a:t>public finance strategically</a:t>
            </a:r>
            <a:r>
              <a:rPr lang="en-US" sz="1000" kern="1200" dirty="0">
                <a:solidFill>
                  <a:schemeClr val="tx1"/>
                </a:solidFill>
                <a:effectLst/>
                <a:latin typeface="+mn-lt"/>
                <a:ea typeface="+mn-ea"/>
                <a:cs typeface="+mn-cs"/>
              </a:rPr>
              <a:t> (targeted sovereign funding + reforms) to unlock </a:t>
            </a:r>
            <a:r>
              <a:rPr lang="en-US" sz="1000" b="1" kern="1200" dirty="0">
                <a:solidFill>
                  <a:schemeClr val="tx1"/>
                </a:solidFill>
                <a:effectLst/>
                <a:latin typeface="+mn-lt"/>
                <a:ea typeface="+mn-ea"/>
                <a:cs typeface="+mn-cs"/>
              </a:rPr>
              <a:t>larger pools of private capital</a:t>
            </a:r>
            <a:r>
              <a:rPr lang="en-US" sz="1000" kern="1200" dirty="0">
                <a:solidFill>
                  <a:schemeClr val="tx1"/>
                </a:solidFill>
                <a:effectLst/>
                <a:latin typeface="+mn-lt"/>
                <a:ea typeface="+mn-ea"/>
                <a:cs typeface="+mn-cs"/>
              </a:rPr>
              <a:t> (debt/equity) and operational expertise. </a:t>
            </a:r>
          </a:p>
          <a:p>
            <a:pPr lvl="0"/>
            <a:r>
              <a:rPr lang="en-US" sz="1000" b="1" kern="1200" dirty="0">
                <a:solidFill>
                  <a:schemeClr val="tx1"/>
                </a:solidFill>
                <a:effectLst/>
                <a:latin typeface="+mn-lt"/>
                <a:ea typeface="+mn-ea"/>
                <a:cs typeface="+mn-cs"/>
              </a:rPr>
              <a:t>Fiscal space outcome:</a:t>
            </a:r>
            <a:r>
              <a:rPr lang="en-US" sz="1000" kern="1200" dirty="0">
                <a:solidFill>
                  <a:schemeClr val="tx1"/>
                </a:solidFill>
                <a:effectLst/>
                <a:latin typeface="+mn-lt"/>
                <a:ea typeface="+mn-ea"/>
                <a:cs typeface="+mn-cs"/>
              </a:rPr>
              <a:t> Lower upfront budget pressure, longer tenors, reduced risk premiums, better-managed contingent liabilities, and performance-driven service delivery.</a:t>
            </a:r>
          </a:p>
        </p:txBody>
      </p:sp>
      <p:sp>
        <p:nvSpPr>
          <p:cNvPr id="4" name="Slide Number Placeholder 3"/>
          <p:cNvSpPr>
            <a:spLocks noGrp="1"/>
          </p:cNvSpPr>
          <p:nvPr>
            <p:ph type="sldNum" sz="quarter" idx="5"/>
          </p:nvPr>
        </p:nvSpPr>
        <p:spPr/>
        <p:txBody>
          <a:bodyPr/>
          <a:lstStyle/>
          <a:p>
            <a:fld id="{C15A1DB6-7894-48B0-A430-7180F506DDF7}" type="slidenum">
              <a:rPr lang="en-US" smtClean="0"/>
              <a:t>2</a:t>
            </a:fld>
            <a:endParaRPr lang="en-US"/>
          </a:p>
        </p:txBody>
      </p:sp>
    </p:spTree>
    <p:extLst>
      <p:ext uri="{BB962C8B-B14F-4D97-AF65-F5344CB8AC3E}">
        <p14:creationId xmlns:p14="http://schemas.microsoft.com/office/powerpoint/2010/main" val="920764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5A1DB6-7894-48B0-A430-7180F506DDF7}" type="slidenum">
              <a:rPr lang="en-US" smtClean="0"/>
              <a:t>4</a:t>
            </a:fld>
            <a:endParaRPr lang="en-US"/>
          </a:p>
        </p:txBody>
      </p:sp>
    </p:spTree>
    <p:extLst>
      <p:ext uri="{BB962C8B-B14F-4D97-AF65-F5344CB8AC3E}">
        <p14:creationId xmlns:p14="http://schemas.microsoft.com/office/powerpoint/2010/main" val="39002851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3078" name="Picture 6" descr="AFESD emblem">
            <a:extLst>
              <a:ext uri="{FF2B5EF4-FFF2-40B4-BE49-F238E27FC236}">
                <a16:creationId xmlns:a16="http://schemas.microsoft.com/office/drawing/2014/main" id="{9370BC67-5F44-9A27-09A6-A8AF7FE41C9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2125" y="57896"/>
            <a:ext cx="1047750" cy="124565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F3AE182-494B-13F5-7AAB-95BB2C05130A}"/>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C8F4EF1-C6CC-8226-9F73-B9B49B55B3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3880780-E57F-17D2-FB1C-5327967752B8}"/>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5" name="Footer Placeholder 4">
            <a:extLst>
              <a:ext uri="{FF2B5EF4-FFF2-40B4-BE49-F238E27FC236}">
                <a16:creationId xmlns:a16="http://schemas.microsoft.com/office/drawing/2014/main" id="{3DAB978D-6251-540D-AD5C-35B76D0805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E2840F-2643-2DE9-FF86-53D6F0C6B6FA}"/>
              </a:ext>
            </a:extLst>
          </p:cNvPr>
          <p:cNvSpPr>
            <a:spLocks noGrp="1"/>
          </p:cNvSpPr>
          <p:nvPr>
            <p:ph type="sldNum" sz="quarter" idx="12"/>
          </p:nvPr>
        </p:nvSpPr>
        <p:spPr/>
        <p:txBody>
          <a:bodyPr/>
          <a:lstStyle/>
          <a:p>
            <a:fld id="{615BBB67-1DF2-4D63-932A-2F28D1177408}" type="slidenum">
              <a:rPr lang="en-US" smtClean="0"/>
              <a:t>‹#›</a:t>
            </a:fld>
            <a:endParaRPr lang="en-US"/>
          </a:p>
        </p:txBody>
      </p:sp>
      <p:pic>
        <p:nvPicPr>
          <p:cNvPr id="3076" name="Picture 4">
            <a:extLst>
              <a:ext uri="{FF2B5EF4-FFF2-40B4-BE49-F238E27FC236}">
                <a16:creationId xmlns:a16="http://schemas.microsoft.com/office/drawing/2014/main" id="{16BADC3D-427C-642B-9E46-AE031F7A865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010096" y="5539710"/>
            <a:ext cx="2743201" cy="5569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3272F69D-0393-24D9-7C95-85A44558F1F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859631" y="5423506"/>
            <a:ext cx="4472737" cy="851473"/>
          </a:xfrm>
          <a:prstGeom prst="rect">
            <a:avLst/>
          </a:prstGeom>
        </p:spPr>
      </p:pic>
      <p:pic>
        <p:nvPicPr>
          <p:cNvPr id="1026" name="Picture 2" descr="A blue circle with black text&#10;&#10;Description automatically generated">
            <a:extLst>
              <a:ext uri="{FF2B5EF4-FFF2-40B4-BE49-F238E27FC236}">
                <a16:creationId xmlns:a16="http://schemas.microsoft.com/office/drawing/2014/main" id="{F17090B2-98B4-057C-12AE-25822D0981A5}"/>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08436" y="5423506"/>
            <a:ext cx="1055823" cy="1055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0984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DD059-17E8-EB7A-8B0D-DBF2FD6EBE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C0290D-7696-4B87-E9D5-85EA2A6F30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1B9CC5-F001-B461-B046-924AA686AECA}"/>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5" name="Footer Placeholder 4">
            <a:extLst>
              <a:ext uri="{FF2B5EF4-FFF2-40B4-BE49-F238E27FC236}">
                <a16:creationId xmlns:a16="http://schemas.microsoft.com/office/drawing/2014/main" id="{E9E7E2FB-6AD0-42C7-90A6-81EB5F6BEF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A2EE26-3277-FF06-7B3D-7AE7FF04368C}"/>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332541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37A142-CFBE-EEDF-AC4B-A91B89E869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22BF12-BE64-569A-1AD6-1BC71BF463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657E42-2556-C896-25AF-FF72A511507D}"/>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5" name="Footer Placeholder 4">
            <a:extLst>
              <a:ext uri="{FF2B5EF4-FFF2-40B4-BE49-F238E27FC236}">
                <a16:creationId xmlns:a16="http://schemas.microsoft.com/office/drawing/2014/main" id="{CD6079F9-01CF-29E2-C53C-C28CB9CB9F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7ECA93-3396-D884-1550-44757FA5D678}"/>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3216230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B45E-87CA-9B43-1E77-DD19974C72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295638-2B3D-F1D1-22CD-C125037C12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F3F841-9649-2F1E-66F0-CB682C8AE3DE}"/>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5" name="Footer Placeholder 4">
            <a:extLst>
              <a:ext uri="{FF2B5EF4-FFF2-40B4-BE49-F238E27FC236}">
                <a16:creationId xmlns:a16="http://schemas.microsoft.com/office/drawing/2014/main" id="{4F8408E7-3CC1-554B-EDD7-6344D4CB4A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4D4B3-BD7B-C78F-3994-EE4B1235E4E2}"/>
              </a:ext>
            </a:extLst>
          </p:cNvPr>
          <p:cNvSpPr>
            <a:spLocks noGrp="1"/>
          </p:cNvSpPr>
          <p:nvPr>
            <p:ph type="sldNum" sz="quarter" idx="12"/>
          </p:nvPr>
        </p:nvSpPr>
        <p:spPr/>
        <p:txBody>
          <a:bodyPr/>
          <a:lstStyle/>
          <a:p>
            <a:fld id="{615BBB67-1DF2-4D63-932A-2F28D1177408}" type="slidenum">
              <a:rPr lang="en-US" smtClean="0"/>
              <a:t>‹#›</a:t>
            </a:fld>
            <a:endParaRPr lang="en-US"/>
          </a:p>
        </p:txBody>
      </p:sp>
      <p:pic>
        <p:nvPicPr>
          <p:cNvPr id="9" name="Picture 4">
            <a:extLst>
              <a:ext uri="{FF2B5EF4-FFF2-40B4-BE49-F238E27FC236}">
                <a16:creationId xmlns:a16="http://schemas.microsoft.com/office/drawing/2014/main" id="{7C70C12B-9F36-7D46-9F2B-CA2BB308E35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419208" y="6246813"/>
            <a:ext cx="1990278" cy="40408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F0D43E87-6712-DB84-16F3-A615E53E2BC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92884" y="6176963"/>
            <a:ext cx="3396783" cy="646644"/>
          </a:xfrm>
          <a:prstGeom prst="rect">
            <a:avLst/>
          </a:prstGeom>
        </p:spPr>
      </p:pic>
      <p:pic>
        <p:nvPicPr>
          <p:cNvPr id="2050" name="Picture 2" descr="A blue circle with black text&#10;&#10;Description automatically generated">
            <a:extLst>
              <a:ext uri="{FF2B5EF4-FFF2-40B4-BE49-F238E27FC236}">
                <a16:creationId xmlns:a16="http://schemas.microsoft.com/office/drawing/2014/main" id="{B32EEC49-E33A-CFFF-ADED-653C4C302656}"/>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49270" y="6211356"/>
            <a:ext cx="612251" cy="612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6748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61AE-F35F-9E33-BCAD-E0ABCBC55F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35F0CD-282F-2F50-1548-956EBA0B25C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565814-AB8D-1F88-B679-B381665EA919}"/>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5" name="Footer Placeholder 4">
            <a:extLst>
              <a:ext uri="{FF2B5EF4-FFF2-40B4-BE49-F238E27FC236}">
                <a16:creationId xmlns:a16="http://schemas.microsoft.com/office/drawing/2014/main" id="{022F17B3-CA1E-CFC0-7039-663E026FB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17FD21-B4B7-43A4-A806-4CC5BED31A4A}"/>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121198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D1F17-7AC2-8814-1D8B-1668E9F5E6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1D3C13-C3F2-2D0D-FC2B-7BCB6A9D1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08E5E9-ACC1-6392-3E64-2B8B77CE5E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0076A9-FA13-420E-B4A2-25498C6AEFB4}"/>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6" name="Footer Placeholder 5">
            <a:extLst>
              <a:ext uri="{FF2B5EF4-FFF2-40B4-BE49-F238E27FC236}">
                <a16:creationId xmlns:a16="http://schemas.microsoft.com/office/drawing/2014/main" id="{4612B630-0727-7AB1-EF56-9E979C5B72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A8D6AD-B3A3-9E39-7FBA-76D1FB2E165C}"/>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2297758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1513A-CCA2-BE43-328E-CA60A32441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5CB310-94A2-C663-183E-0B63F4930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A3823B-42D4-A240-8721-2CEF6B02E9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9F076E0-E29A-08E5-27A8-769D2B9CCA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35F92A-5E5F-D0CF-06DC-BA78BE0C13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183FF4-0DBD-D994-738E-35E22E535525}"/>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8" name="Footer Placeholder 7">
            <a:extLst>
              <a:ext uri="{FF2B5EF4-FFF2-40B4-BE49-F238E27FC236}">
                <a16:creationId xmlns:a16="http://schemas.microsoft.com/office/drawing/2014/main" id="{B372033B-8C65-88EC-46F0-75CAF0CE1E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577400-FD66-CC5B-D929-C72C1B1C627C}"/>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168810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2B772-F6AB-1CFC-16FA-1AD8C22386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017E55-3AC7-6022-A986-6492310BA7A6}"/>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4" name="Footer Placeholder 3">
            <a:extLst>
              <a:ext uri="{FF2B5EF4-FFF2-40B4-BE49-F238E27FC236}">
                <a16:creationId xmlns:a16="http://schemas.microsoft.com/office/drawing/2014/main" id="{A22CCD35-3B99-A289-D657-507864F152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0594A0-CA51-AF90-3F05-685CEC59E607}"/>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881430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6F655B-EFDD-4468-E29E-2F22279FF9DA}"/>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3" name="Footer Placeholder 2">
            <a:extLst>
              <a:ext uri="{FF2B5EF4-FFF2-40B4-BE49-F238E27FC236}">
                <a16:creationId xmlns:a16="http://schemas.microsoft.com/office/drawing/2014/main" id="{747FB352-BF99-6424-1BEE-5C487447F4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4517C0-2E1C-7A06-1C2D-755C5AF2791C}"/>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2167252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50AF8-35B2-685D-95BD-71D7D109A2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B0F29E-EBD4-80FE-5C00-E42A8B6F22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74878B-237A-EC8E-0B24-1E75AE9B1C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4E28F5-A3DF-5DE1-75A9-48B0244EE51E}"/>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6" name="Footer Placeholder 5">
            <a:extLst>
              <a:ext uri="{FF2B5EF4-FFF2-40B4-BE49-F238E27FC236}">
                <a16:creationId xmlns:a16="http://schemas.microsoft.com/office/drawing/2014/main" id="{71ED6E7E-2C0B-E3B2-0C15-2A0F6E58F4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B75D8E-358F-BDF6-4257-C07D54D77DA3}"/>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884013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BC1C4-FF4C-85E7-1843-0A96B59A3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92384E-5A39-EEED-30EB-58CA61C8B6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5252DC-F96B-8A26-82D9-8B213A97A0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F9459D-D180-5849-482A-B15844B19B2C}"/>
              </a:ext>
            </a:extLst>
          </p:cNvPr>
          <p:cNvSpPr>
            <a:spLocks noGrp="1"/>
          </p:cNvSpPr>
          <p:nvPr>
            <p:ph type="dt" sz="half" idx="10"/>
          </p:nvPr>
        </p:nvSpPr>
        <p:spPr/>
        <p:txBody>
          <a:bodyPr/>
          <a:lstStyle/>
          <a:p>
            <a:fld id="{914530E4-8D6A-4450-89F6-004DED8026A4}" type="datetimeFigureOut">
              <a:rPr lang="en-US" smtClean="0"/>
              <a:t>2/8/2026</a:t>
            </a:fld>
            <a:endParaRPr lang="en-US"/>
          </a:p>
        </p:txBody>
      </p:sp>
      <p:sp>
        <p:nvSpPr>
          <p:cNvPr id="6" name="Footer Placeholder 5">
            <a:extLst>
              <a:ext uri="{FF2B5EF4-FFF2-40B4-BE49-F238E27FC236}">
                <a16:creationId xmlns:a16="http://schemas.microsoft.com/office/drawing/2014/main" id="{63DE48CE-9E9B-31BA-3299-B031B1157A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A2BDE8-36CF-1672-AB52-AC81EF225FAA}"/>
              </a:ext>
            </a:extLst>
          </p:cNvPr>
          <p:cNvSpPr>
            <a:spLocks noGrp="1"/>
          </p:cNvSpPr>
          <p:nvPr>
            <p:ph type="sldNum" sz="quarter" idx="12"/>
          </p:nvPr>
        </p:nvSpPr>
        <p:spPr/>
        <p:txBody>
          <a:bodyPr/>
          <a:lstStyle/>
          <a:p>
            <a:fld id="{615BBB67-1DF2-4D63-932A-2F28D1177408}" type="slidenum">
              <a:rPr lang="en-US" smtClean="0"/>
              <a:t>‹#›</a:t>
            </a:fld>
            <a:endParaRPr lang="en-US"/>
          </a:p>
        </p:txBody>
      </p:sp>
    </p:spTree>
    <p:extLst>
      <p:ext uri="{BB962C8B-B14F-4D97-AF65-F5344CB8AC3E}">
        <p14:creationId xmlns:p14="http://schemas.microsoft.com/office/powerpoint/2010/main" val="20654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382928-9C73-5AAE-C4D5-60AE9414E7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B28E54-B65B-9C5F-F89B-0EC6F4A4AB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533DC6-4AD0-6346-360F-C6BE6C790C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4530E4-8D6A-4450-89F6-004DED8026A4}" type="datetimeFigureOut">
              <a:rPr lang="en-US" smtClean="0"/>
              <a:t>2/8/2026</a:t>
            </a:fld>
            <a:endParaRPr lang="en-US"/>
          </a:p>
        </p:txBody>
      </p:sp>
      <p:sp>
        <p:nvSpPr>
          <p:cNvPr id="5" name="Footer Placeholder 4">
            <a:extLst>
              <a:ext uri="{FF2B5EF4-FFF2-40B4-BE49-F238E27FC236}">
                <a16:creationId xmlns:a16="http://schemas.microsoft.com/office/drawing/2014/main" id="{08CFDE53-8019-86FE-40A3-0615303444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F45D041-2E3D-43DF-68E2-B0F34AE7FA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15BBB67-1DF2-4D63-932A-2F28D1177408}" type="slidenum">
              <a:rPr lang="en-US" smtClean="0"/>
              <a:t>‹#›</a:t>
            </a:fld>
            <a:endParaRPr lang="en-US"/>
          </a:p>
        </p:txBody>
      </p:sp>
      <p:sp>
        <p:nvSpPr>
          <p:cNvPr id="8" name="TextBox 7">
            <a:extLst>
              <a:ext uri="{FF2B5EF4-FFF2-40B4-BE49-F238E27FC236}">
                <a16:creationId xmlns:a16="http://schemas.microsoft.com/office/drawing/2014/main" id="{2505EFCA-BE6C-377A-9CC9-9E905CB0B771}"/>
              </a:ext>
            </a:extLst>
          </p:cNvPr>
          <p:cNvSpPr txBox="1"/>
          <p:nvPr userDrawn="1">
            <p:extLst>
              <p:ext uri="{1162E1C5-73C7-4A58-AE30-91384D911F3F}">
                <p184:classification xmlns:p184="http://schemas.microsoft.com/office/powerpoint/2018/4/main" val="ftr"/>
              </p:ext>
            </p:extLst>
          </p:nvPr>
        </p:nvSpPr>
        <p:spPr>
          <a:xfrm>
            <a:off x="11210925" y="6642100"/>
            <a:ext cx="94297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Official Use Only</a:t>
            </a:r>
          </a:p>
        </p:txBody>
      </p:sp>
    </p:spTree>
    <p:extLst>
      <p:ext uri="{BB962C8B-B14F-4D97-AF65-F5344CB8AC3E}">
        <p14:creationId xmlns:p14="http://schemas.microsoft.com/office/powerpoint/2010/main" val="2853214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374B9-BB31-EFF8-8927-15C68D065788}"/>
              </a:ext>
            </a:extLst>
          </p:cNvPr>
          <p:cNvSpPr>
            <a:spLocks noGrp="1"/>
          </p:cNvSpPr>
          <p:nvPr>
            <p:ph type="ctrTitle"/>
          </p:nvPr>
        </p:nvSpPr>
        <p:spPr/>
        <p:txBody>
          <a:bodyPr>
            <a:normAutofit/>
          </a:bodyPr>
          <a:lstStyle/>
          <a:p>
            <a:r>
              <a:rPr lang="en-US" sz="4800" b="1" dirty="0"/>
              <a:t>ROUNDTABLE ON FINANCING WATER PROJECTS IN ARAB COUNTRIES</a:t>
            </a:r>
          </a:p>
        </p:txBody>
      </p:sp>
      <p:sp>
        <p:nvSpPr>
          <p:cNvPr id="3" name="Subtitle 2">
            <a:extLst>
              <a:ext uri="{FF2B5EF4-FFF2-40B4-BE49-F238E27FC236}">
                <a16:creationId xmlns:a16="http://schemas.microsoft.com/office/drawing/2014/main" id="{9B39A55D-5F34-AC87-766B-A508EF89C0FA}"/>
              </a:ext>
            </a:extLst>
          </p:cNvPr>
          <p:cNvSpPr>
            <a:spLocks noGrp="1"/>
          </p:cNvSpPr>
          <p:nvPr>
            <p:ph type="subTitle" idx="1"/>
          </p:nvPr>
        </p:nvSpPr>
        <p:spPr/>
        <p:txBody>
          <a:bodyPr/>
          <a:lstStyle/>
          <a:p>
            <a:r>
              <a:rPr lang="en-US" dirty="0"/>
              <a:t>FEBRUARY 9-10, 2026</a:t>
            </a:r>
          </a:p>
          <a:p>
            <a:r>
              <a:rPr lang="en-US" dirty="0"/>
              <a:t>Kuwait City, Kuwait </a:t>
            </a:r>
          </a:p>
        </p:txBody>
      </p:sp>
    </p:spTree>
    <p:extLst>
      <p:ext uri="{BB962C8B-B14F-4D97-AF65-F5344CB8AC3E}">
        <p14:creationId xmlns:p14="http://schemas.microsoft.com/office/powerpoint/2010/main" val="3253274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3F8C-9445-5386-A5E8-996869AE8B82}"/>
              </a:ext>
            </a:extLst>
          </p:cNvPr>
          <p:cNvSpPr>
            <a:spLocks noGrp="1"/>
          </p:cNvSpPr>
          <p:nvPr>
            <p:ph type="title"/>
          </p:nvPr>
        </p:nvSpPr>
        <p:spPr/>
        <p:txBody>
          <a:bodyPr>
            <a:normAutofit/>
          </a:bodyPr>
          <a:lstStyle/>
          <a:p>
            <a:r>
              <a:rPr lang="en-US" sz="3600" b="1" noProof="0" dirty="0"/>
              <a:t>Mobilize private expertise to optimize fiscal space</a:t>
            </a:r>
          </a:p>
        </p:txBody>
      </p:sp>
      <p:graphicFrame>
        <p:nvGraphicFramePr>
          <p:cNvPr id="4" name="Table 3">
            <a:extLst>
              <a:ext uri="{FF2B5EF4-FFF2-40B4-BE49-F238E27FC236}">
                <a16:creationId xmlns:a16="http://schemas.microsoft.com/office/drawing/2014/main" id="{81DBF6D4-D1FF-606A-17D6-04DA81BDC288}"/>
              </a:ext>
            </a:extLst>
          </p:cNvPr>
          <p:cNvGraphicFramePr>
            <a:graphicFrameLocks noGrp="1"/>
          </p:cNvGraphicFramePr>
          <p:nvPr>
            <p:extLst>
              <p:ext uri="{D42A27DB-BD31-4B8C-83A1-F6EECF244321}">
                <p14:modId xmlns:p14="http://schemas.microsoft.com/office/powerpoint/2010/main" val="3002482540"/>
              </p:ext>
            </p:extLst>
          </p:nvPr>
        </p:nvGraphicFramePr>
        <p:xfrm>
          <a:off x="179658" y="1474643"/>
          <a:ext cx="11762961" cy="4610489"/>
        </p:xfrm>
        <a:graphic>
          <a:graphicData uri="http://schemas.openxmlformats.org/drawingml/2006/table">
            <a:tbl>
              <a:tblPr firstRow="1" firstCol="1" bandRow="1">
                <a:tableStyleId>{5C22544A-7EE6-4342-B048-85BDC9FD1C3A}</a:tableStyleId>
              </a:tblPr>
              <a:tblGrid>
                <a:gridCol w="1114001">
                  <a:extLst>
                    <a:ext uri="{9D8B030D-6E8A-4147-A177-3AD203B41FA5}">
                      <a16:colId xmlns:a16="http://schemas.microsoft.com/office/drawing/2014/main" val="571548083"/>
                    </a:ext>
                  </a:extLst>
                </a:gridCol>
                <a:gridCol w="2668741">
                  <a:extLst>
                    <a:ext uri="{9D8B030D-6E8A-4147-A177-3AD203B41FA5}">
                      <a16:colId xmlns:a16="http://schemas.microsoft.com/office/drawing/2014/main" val="2579787564"/>
                    </a:ext>
                  </a:extLst>
                </a:gridCol>
                <a:gridCol w="2419927">
                  <a:extLst>
                    <a:ext uri="{9D8B030D-6E8A-4147-A177-3AD203B41FA5}">
                      <a16:colId xmlns:a16="http://schemas.microsoft.com/office/drawing/2014/main" val="764291967"/>
                    </a:ext>
                  </a:extLst>
                </a:gridCol>
                <a:gridCol w="3011055">
                  <a:extLst>
                    <a:ext uri="{9D8B030D-6E8A-4147-A177-3AD203B41FA5}">
                      <a16:colId xmlns:a16="http://schemas.microsoft.com/office/drawing/2014/main" val="2365742360"/>
                    </a:ext>
                  </a:extLst>
                </a:gridCol>
                <a:gridCol w="2549237">
                  <a:extLst>
                    <a:ext uri="{9D8B030D-6E8A-4147-A177-3AD203B41FA5}">
                      <a16:colId xmlns:a16="http://schemas.microsoft.com/office/drawing/2014/main" val="3114796733"/>
                    </a:ext>
                  </a:extLst>
                </a:gridCol>
              </a:tblGrid>
              <a:tr h="571689">
                <a:tc>
                  <a:txBody>
                    <a:bodyPr/>
                    <a:lstStyle/>
                    <a:p>
                      <a:pPr marL="0" marR="0" algn="ctr">
                        <a:buNone/>
                      </a:pPr>
                      <a:r>
                        <a:rPr lang="en-US" sz="1300" noProof="0" dirty="0">
                          <a:effectLst/>
                        </a:rPr>
                        <a:t>Project Stage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lgn="ctr">
                        <a:buNone/>
                      </a:pPr>
                      <a:r>
                        <a:rPr lang="en-US" sz="1300" noProof="0" dirty="0">
                          <a:effectLst/>
                        </a:rPr>
                        <a:t>Sovereign Solutions (IBRD/IDA)</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lgn="ctr">
                        <a:buNone/>
                      </a:pPr>
                      <a:r>
                        <a:rPr lang="en-US" sz="1300" noProof="0" dirty="0">
                          <a:effectLst/>
                        </a:rPr>
                        <a:t>Non-Sovereign Solutions (IFC)</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lgn="ctr">
                        <a:buNone/>
                      </a:pPr>
                      <a:r>
                        <a:rPr lang="en-US" sz="1300" noProof="0" dirty="0">
                          <a:effectLst/>
                        </a:rPr>
                        <a:t>Guarantees &amp; Private Insurance (IBRD/IDA / MIGA / IFC)</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lgn="ctr">
                        <a:buNone/>
                      </a:pPr>
                      <a:r>
                        <a:rPr lang="en-US" sz="1300" noProof="0" dirty="0">
                          <a:effectLst/>
                        </a:rPr>
                        <a:t>How this mobilizes private capital &amp; optimizes fiscal space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extLst>
                  <a:ext uri="{0D108BD9-81ED-4DB2-BD59-A6C34878D82A}">
                    <a16:rowId xmlns:a16="http://schemas.microsoft.com/office/drawing/2014/main" val="1881579853"/>
                  </a:ext>
                </a:extLst>
              </a:tr>
              <a:tr h="1228931">
                <a:tc>
                  <a:txBody>
                    <a:bodyPr/>
                    <a:lstStyle/>
                    <a:p>
                      <a:pPr marL="0" marR="0">
                        <a:buNone/>
                      </a:pPr>
                      <a:r>
                        <a:rPr lang="en-US" sz="1300" noProof="0" dirty="0">
                          <a:effectLst/>
                        </a:rPr>
                        <a:t>1) Identify &amp; Prioritize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Sector diagnostics, investment planning, policy &amp; institutional reforms(utility performance, tariff/targeted subsidies, governance) • Technical assistance &amp; upstream analytics • Support to define bankable pipelines</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Market sounding and private participation screening • Early assessment of PPP viability / corporatization readiness</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Early risk mapping and structuring options (where guarantees/insurance can unlock lenders)</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Better project selection reduces contingent liabilities • Early clarity on risk allocation increases investor appetite and lowers cost of capital</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extLst>
                  <a:ext uri="{0D108BD9-81ED-4DB2-BD59-A6C34878D82A}">
                    <a16:rowId xmlns:a16="http://schemas.microsoft.com/office/drawing/2014/main" val="2591658705"/>
                  </a:ext>
                </a:extLst>
              </a:tr>
              <a:tr h="1407079">
                <a:tc>
                  <a:txBody>
                    <a:bodyPr/>
                    <a:lstStyle/>
                    <a:p>
                      <a:pPr marL="0" marR="0">
                        <a:buNone/>
                      </a:pPr>
                      <a:r>
                        <a:rPr lang="en-US" sz="1300" noProof="0" dirty="0">
                          <a:effectLst/>
                        </a:rPr>
                        <a:t>2) Develop &amp; Structure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Project preparation support (feasibility, ESF/ESIA, procurement strategy) • Blended finance design: combining IBRD/IDA with private funding • Support for PPP frameworks and contracting</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Transaction advisory (structuring PPPs, concessions, performance-based contracts) • Early lender/investor engagement • Structuring of SPVs and financing plans</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Sovereign guarantees (where appropriate) to cover select government obligations (e.g., payment, termination, change in law) • MIGA political risk insurance to de-risk FDI/lenders • IFC/World Bank guarantees (where relevant) to enhance credit</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Proper risk allocation + de-risking enables higher leverage and longer tenors • Shifts financing burden from public budgets to user fees / performance payments where feasible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extLst>
                  <a:ext uri="{0D108BD9-81ED-4DB2-BD59-A6C34878D82A}">
                    <a16:rowId xmlns:a16="http://schemas.microsoft.com/office/drawing/2014/main" val="3824653587"/>
                  </a:ext>
                </a:extLst>
              </a:tr>
              <a:tr h="1228931">
                <a:tc>
                  <a:txBody>
                    <a:bodyPr/>
                    <a:lstStyle/>
                    <a:p>
                      <a:pPr marL="0" marR="0">
                        <a:buNone/>
                      </a:pPr>
                      <a:r>
                        <a:rPr lang="en-US" sz="1300" noProof="0" dirty="0">
                          <a:effectLst/>
                        </a:rPr>
                        <a:t>3) Finance &amp; Execute (Build–Operate–Improve)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IBRD/IDA investment lending for public components (networks, bulk assets, resilience) • Results-based financing / performance incentives • Support to strengthen utility creditworthiness</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IFC loans/equity to private operators, EPC contractors, desalination/wastewater SPVs, service providers • Local currency solutions (when feasible)</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MIGA PRI (expropriation, transfer restriction, breach of contract, war/civil disturbance) • Guarantees to mobilize commercial banks/institutional investors • Credit enhancement to support bond/bankability</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tc>
                  <a:txBody>
                    <a:bodyPr/>
                    <a:lstStyle/>
                    <a:p>
                      <a:pPr marL="0" marR="0">
                        <a:buNone/>
                      </a:pPr>
                      <a:r>
                        <a:rPr lang="en-US" sz="1300" noProof="0" dirty="0">
                          <a:effectLst/>
                        </a:rPr>
                        <a:t>• Crowds-in commercial lenders and sponsors • Lowers risk premium and total project cost • Preserves fiscal space by reducing upfront capex needs and managing contingent liabilities</a:t>
                      </a:r>
                      <a:endParaRPr lang="en-US" sz="1300" noProof="0" dirty="0">
                        <a:effectLst/>
                        <a:latin typeface="Aptos" panose="020B0004020202020204" pitchFamily="34" charset="0"/>
                        <a:ea typeface="Aptos" panose="020B0004020202020204" pitchFamily="34" charset="0"/>
                        <a:cs typeface="Aptos" panose="020B0004020202020204" pitchFamily="34" charset="0"/>
                      </a:endParaRPr>
                    </a:p>
                  </a:txBody>
                  <a:tcPr marL="7975" marR="7975" marT="7975" marB="7975" anchor="ctr"/>
                </a:tc>
                <a:extLst>
                  <a:ext uri="{0D108BD9-81ED-4DB2-BD59-A6C34878D82A}">
                    <a16:rowId xmlns:a16="http://schemas.microsoft.com/office/drawing/2014/main" val="3414741176"/>
                  </a:ext>
                </a:extLst>
              </a:tr>
            </a:tbl>
          </a:graphicData>
        </a:graphic>
      </p:graphicFrame>
    </p:spTree>
    <p:extLst>
      <p:ext uri="{BB962C8B-B14F-4D97-AF65-F5344CB8AC3E}">
        <p14:creationId xmlns:p14="http://schemas.microsoft.com/office/powerpoint/2010/main" val="349251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7A310-F8F7-2E2E-7333-65567D8006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FB1531-7174-288F-8CE7-EED90ADEE3EF}"/>
              </a:ext>
            </a:extLst>
          </p:cNvPr>
          <p:cNvSpPr>
            <a:spLocks noGrp="1"/>
          </p:cNvSpPr>
          <p:nvPr>
            <p:ph type="title"/>
          </p:nvPr>
        </p:nvSpPr>
        <p:spPr/>
        <p:txBody>
          <a:bodyPr>
            <a:normAutofit/>
          </a:bodyPr>
          <a:lstStyle/>
          <a:p>
            <a:r>
              <a:rPr lang="en-US" sz="3600" b="1" dirty="0"/>
              <a:t>India – Clean Ganga (2017) – Structuring</a:t>
            </a:r>
          </a:p>
        </p:txBody>
      </p:sp>
      <p:grpSp>
        <p:nvGrpSpPr>
          <p:cNvPr id="4" name="Group 3">
            <a:extLst>
              <a:ext uri="{FF2B5EF4-FFF2-40B4-BE49-F238E27FC236}">
                <a16:creationId xmlns:a16="http://schemas.microsoft.com/office/drawing/2014/main" id="{DE1F436F-5874-BBB6-7CAE-6ED6A335DA4C}"/>
              </a:ext>
            </a:extLst>
          </p:cNvPr>
          <p:cNvGrpSpPr/>
          <p:nvPr/>
        </p:nvGrpSpPr>
        <p:grpSpPr>
          <a:xfrm>
            <a:off x="3672156" y="3484150"/>
            <a:ext cx="1142905" cy="1016784"/>
            <a:chOff x="2612179" y="1966841"/>
            <a:chExt cx="1142905" cy="1016784"/>
          </a:xfrm>
        </p:grpSpPr>
        <p:sp>
          <p:nvSpPr>
            <p:cNvPr id="5" name="Right Brace 4">
              <a:extLst>
                <a:ext uri="{FF2B5EF4-FFF2-40B4-BE49-F238E27FC236}">
                  <a16:creationId xmlns:a16="http://schemas.microsoft.com/office/drawing/2014/main" id="{3232A851-33D1-799F-3371-3F0D8F0C2176}"/>
                </a:ext>
              </a:extLst>
            </p:cNvPr>
            <p:cNvSpPr/>
            <p:nvPr/>
          </p:nvSpPr>
          <p:spPr>
            <a:xfrm>
              <a:off x="2612179" y="1966841"/>
              <a:ext cx="238178" cy="101678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dirty="0">
                <a:ln>
                  <a:noFill/>
                </a:ln>
                <a:solidFill>
                  <a:prstClr val="black"/>
                </a:solidFill>
                <a:effectLst/>
                <a:uLnTx/>
                <a:uFillTx/>
                <a:ea typeface="+mn-ea"/>
                <a:cs typeface="+mn-cs"/>
              </a:endParaRPr>
            </a:p>
          </p:txBody>
        </p:sp>
        <p:sp>
          <p:nvSpPr>
            <p:cNvPr id="6" name="TextBox 5">
              <a:extLst>
                <a:ext uri="{FF2B5EF4-FFF2-40B4-BE49-F238E27FC236}">
                  <a16:creationId xmlns:a16="http://schemas.microsoft.com/office/drawing/2014/main" id="{EE348FD5-7AD2-66FA-760E-DB8CF32135A6}"/>
                </a:ext>
              </a:extLst>
            </p:cNvPr>
            <p:cNvSpPr txBox="1"/>
            <p:nvPr/>
          </p:nvSpPr>
          <p:spPr>
            <a:xfrm>
              <a:off x="2806196" y="2199880"/>
              <a:ext cx="94888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prstClr val="black"/>
                  </a:solidFill>
                  <a:effectLst/>
                  <a:uLnTx/>
                  <a:uFillTx/>
                  <a:latin typeface="+mn-lt"/>
                  <a:ea typeface="+mn-ea"/>
                  <a:cs typeface="+mn-cs"/>
                </a:rPr>
                <a:t>60% of CAPEX</a:t>
              </a:r>
            </a:p>
          </p:txBody>
        </p:sp>
      </p:grpSp>
      <p:sp>
        <p:nvSpPr>
          <p:cNvPr id="7" name="Rectangle 6">
            <a:extLst>
              <a:ext uri="{FF2B5EF4-FFF2-40B4-BE49-F238E27FC236}">
                <a16:creationId xmlns:a16="http://schemas.microsoft.com/office/drawing/2014/main" id="{731BC041-AEF3-2C87-4804-59F1EAD50256}"/>
              </a:ext>
            </a:extLst>
          </p:cNvPr>
          <p:cNvSpPr/>
          <p:nvPr/>
        </p:nvSpPr>
        <p:spPr>
          <a:xfrm>
            <a:off x="3650167" y="3459689"/>
            <a:ext cx="948888" cy="11145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dirty="0">
              <a:ln>
                <a:noFill/>
              </a:ln>
              <a:solidFill>
                <a:prstClr val="white"/>
              </a:solidFill>
              <a:effectLst/>
              <a:uLnTx/>
              <a:uFillTx/>
              <a:ea typeface="+mn-ea"/>
              <a:cs typeface="+mn-cs"/>
            </a:endParaRPr>
          </a:p>
        </p:txBody>
      </p:sp>
      <p:grpSp>
        <p:nvGrpSpPr>
          <p:cNvPr id="8" name="Group 7">
            <a:extLst>
              <a:ext uri="{FF2B5EF4-FFF2-40B4-BE49-F238E27FC236}">
                <a16:creationId xmlns:a16="http://schemas.microsoft.com/office/drawing/2014/main" id="{255850B0-C782-05D1-95E0-40774FD6BBAC}"/>
              </a:ext>
            </a:extLst>
          </p:cNvPr>
          <p:cNvGrpSpPr/>
          <p:nvPr/>
        </p:nvGrpSpPr>
        <p:grpSpPr>
          <a:xfrm>
            <a:off x="9326288" y="4629212"/>
            <a:ext cx="378477" cy="338554"/>
            <a:chOff x="3900134" y="3111430"/>
            <a:chExt cx="380160" cy="338554"/>
          </a:xfrm>
        </p:grpSpPr>
        <p:sp>
          <p:nvSpPr>
            <p:cNvPr id="9" name="Rectangle 8">
              <a:extLst>
                <a:ext uri="{FF2B5EF4-FFF2-40B4-BE49-F238E27FC236}">
                  <a16:creationId xmlns:a16="http://schemas.microsoft.com/office/drawing/2014/main" id="{EA0BCF81-7C75-0C61-97A2-54FC66A8E6FF}"/>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0" name="TextBox 9">
              <a:extLst>
                <a:ext uri="{FF2B5EF4-FFF2-40B4-BE49-F238E27FC236}">
                  <a16:creationId xmlns:a16="http://schemas.microsoft.com/office/drawing/2014/main" id="{F472C615-3480-93E2-77AA-65EEF19BD359}"/>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11" name="Group 10">
            <a:extLst>
              <a:ext uri="{FF2B5EF4-FFF2-40B4-BE49-F238E27FC236}">
                <a16:creationId xmlns:a16="http://schemas.microsoft.com/office/drawing/2014/main" id="{EF631117-4A5A-8632-1C8F-8A9E897DF858}"/>
              </a:ext>
            </a:extLst>
          </p:cNvPr>
          <p:cNvGrpSpPr/>
          <p:nvPr/>
        </p:nvGrpSpPr>
        <p:grpSpPr>
          <a:xfrm>
            <a:off x="4960110" y="4628739"/>
            <a:ext cx="380160" cy="338554"/>
            <a:chOff x="3900134" y="3111430"/>
            <a:chExt cx="380160" cy="338554"/>
          </a:xfrm>
        </p:grpSpPr>
        <p:sp>
          <p:nvSpPr>
            <p:cNvPr id="12" name="Rectangle 11">
              <a:extLst>
                <a:ext uri="{FF2B5EF4-FFF2-40B4-BE49-F238E27FC236}">
                  <a16:creationId xmlns:a16="http://schemas.microsoft.com/office/drawing/2014/main" id="{A1FB1245-D7CE-2206-2129-A8BC854D0D0F}"/>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3" name="TextBox 12">
              <a:extLst>
                <a:ext uri="{FF2B5EF4-FFF2-40B4-BE49-F238E27FC236}">
                  <a16:creationId xmlns:a16="http://schemas.microsoft.com/office/drawing/2014/main" id="{2077FFA7-76A5-2CE2-E4EC-DE7AAF82D1B8}"/>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14" name="Group 13">
            <a:extLst>
              <a:ext uri="{FF2B5EF4-FFF2-40B4-BE49-F238E27FC236}">
                <a16:creationId xmlns:a16="http://schemas.microsoft.com/office/drawing/2014/main" id="{69AF5F3A-82FC-ADC4-A026-E0C603740A07}"/>
              </a:ext>
            </a:extLst>
          </p:cNvPr>
          <p:cNvGrpSpPr/>
          <p:nvPr/>
        </p:nvGrpSpPr>
        <p:grpSpPr>
          <a:xfrm>
            <a:off x="3929059" y="4634423"/>
            <a:ext cx="380160" cy="338554"/>
            <a:chOff x="2869083" y="3117114"/>
            <a:chExt cx="380160" cy="338554"/>
          </a:xfrm>
        </p:grpSpPr>
        <p:sp>
          <p:nvSpPr>
            <p:cNvPr id="15" name="Rectangle 14">
              <a:extLst>
                <a:ext uri="{FF2B5EF4-FFF2-40B4-BE49-F238E27FC236}">
                  <a16:creationId xmlns:a16="http://schemas.microsoft.com/office/drawing/2014/main" id="{7ED23D22-3BA6-CF51-BD93-E00C37DF1210}"/>
                </a:ext>
              </a:extLst>
            </p:cNvPr>
            <p:cNvSpPr/>
            <p:nvPr/>
          </p:nvSpPr>
          <p:spPr>
            <a:xfrm>
              <a:off x="2869083" y="3175040"/>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6" name="TextBox 15">
              <a:extLst>
                <a:ext uri="{FF2B5EF4-FFF2-40B4-BE49-F238E27FC236}">
                  <a16:creationId xmlns:a16="http://schemas.microsoft.com/office/drawing/2014/main" id="{F49487FF-CCD5-77CA-5AD9-F311CF092B22}"/>
                </a:ext>
              </a:extLst>
            </p:cNvPr>
            <p:cNvSpPr txBox="1"/>
            <p:nvPr/>
          </p:nvSpPr>
          <p:spPr>
            <a:xfrm>
              <a:off x="2892806" y="3117114"/>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17" name="Group 16">
            <a:extLst>
              <a:ext uri="{FF2B5EF4-FFF2-40B4-BE49-F238E27FC236}">
                <a16:creationId xmlns:a16="http://schemas.microsoft.com/office/drawing/2014/main" id="{D1053097-38B0-2A0D-B05C-2F5D9D3AE2CB}"/>
              </a:ext>
            </a:extLst>
          </p:cNvPr>
          <p:cNvGrpSpPr/>
          <p:nvPr/>
        </p:nvGrpSpPr>
        <p:grpSpPr>
          <a:xfrm>
            <a:off x="4440367" y="4633884"/>
            <a:ext cx="380160" cy="338554"/>
            <a:chOff x="3380391" y="3116575"/>
            <a:chExt cx="380160" cy="338554"/>
          </a:xfrm>
        </p:grpSpPr>
        <p:sp>
          <p:nvSpPr>
            <p:cNvPr id="18" name="Rectangle 17">
              <a:extLst>
                <a:ext uri="{FF2B5EF4-FFF2-40B4-BE49-F238E27FC236}">
                  <a16:creationId xmlns:a16="http://schemas.microsoft.com/office/drawing/2014/main" id="{C14064DB-CA4E-FC6E-DCEF-A12C0BE80806}"/>
                </a:ext>
              </a:extLst>
            </p:cNvPr>
            <p:cNvSpPr/>
            <p:nvPr/>
          </p:nvSpPr>
          <p:spPr>
            <a:xfrm>
              <a:off x="3380391" y="3174501"/>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9" name="TextBox 18">
              <a:extLst>
                <a:ext uri="{FF2B5EF4-FFF2-40B4-BE49-F238E27FC236}">
                  <a16:creationId xmlns:a16="http://schemas.microsoft.com/office/drawing/2014/main" id="{ABBDF9C5-E1CE-4DA7-B673-8D8C3BD71823}"/>
                </a:ext>
              </a:extLst>
            </p:cNvPr>
            <p:cNvSpPr txBox="1"/>
            <p:nvPr/>
          </p:nvSpPr>
          <p:spPr>
            <a:xfrm>
              <a:off x="3404114" y="3116575"/>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20" name="Group 19">
            <a:extLst>
              <a:ext uri="{FF2B5EF4-FFF2-40B4-BE49-F238E27FC236}">
                <a16:creationId xmlns:a16="http://schemas.microsoft.com/office/drawing/2014/main" id="{D8630CDF-9CAE-DCA2-DEDE-6B839F4D6431}"/>
              </a:ext>
            </a:extLst>
          </p:cNvPr>
          <p:cNvGrpSpPr/>
          <p:nvPr/>
        </p:nvGrpSpPr>
        <p:grpSpPr>
          <a:xfrm>
            <a:off x="5474905" y="4628657"/>
            <a:ext cx="380160" cy="338554"/>
            <a:chOff x="3900134" y="3111430"/>
            <a:chExt cx="380160" cy="338554"/>
          </a:xfrm>
        </p:grpSpPr>
        <p:sp>
          <p:nvSpPr>
            <p:cNvPr id="21" name="Rectangle 20">
              <a:extLst>
                <a:ext uri="{FF2B5EF4-FFF2-40B4-BE49-F238E27FC236}">
                  <a16:creationId xmlns:a16="http://schemas.microsoft.com/office/drawing/2014/main" id="{82344C07-874E-FF75-809E-E84C607F2B80}"/>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22" name="TextBox 21">
              <a:extLst>
                <a:ext uri="{FF2B5EF4-FFF2-40B4-BE49-F238E27FC236}">
                  <a16:creationId xmlns:a16="http://schemas.microsoft.com/office/drawing/2014/main" id="{0182EF54-E7A7-239F-7DE7-62592D2DF195}"/>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23" name="Group 22">
            <a:extLst>
              <a:ext uri="{FF2B5EF4-FFF2-40B4-BE49-F238E27FC236}">
                <a16:creationId xmlns:a16="http://schemas.microsoft.com/office/drawing/2014/main" id="{592A033B-3034-B719-8514-FFF5F90BEBAC}"/>
              </a:ext>
            </a:extLst>
          </p:cNvPr>
          <p:cNvGrpSpPr/>
          <p:nvPr/>
        </p:nvGrpSpPr>
        <p:grpSpPr>
          <a:xfrm>
            <a:off x="5983615" y="4628575"/>
            <a:ext cx="380160" cy="338554"/>
            <a:chOff x="3900134" y="3111430"/>
            <a:chExt cx="380160" cy="338554"/>
          </a:xfrm>
        </p:grpSpPr>
        <p:sp>
          <p:nvSpPr>
            <p:cNvPr id="24" name="Rectangle 23">
              <a:extLst>
                <a:ext uri="{FF2B5EF4-FFF2-40B4-BE49-F238E27FC236}">
                  <a16:creationId xmlns:a16="http://schemas.microsoft.com/office/drawing/2014/main" id="{B8781BD3-EA07-E97C-D410-69954804FB77}"/>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25" name="TextBox 24">
              <a:extLst>
                <a:ext uri="{FF2B5EF4-FFF2-40B4-BE49-F238E27FC236}">
                  <a16:creationId xmlns:a16="http://schemas.microsoft.com/office/drawing/2014/main" id="{FDDBAB76-A303-2123-5FC5-47F32566B03B}"/>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26" name="Group 25">
            <a:extLst>
              <a:ext uri="{FF2B5EF4-FFF2-40B4-BE49-F238E27FC236}">
                <a16:creationId xmlns:a16="http://schemas.microsoft.com/office/drawing/2014/main" id="{62679F78-93C0-0B55-5F87-BEE80F218BCC}"/>
              </a:ext>
            </a:extLst>
          </p:cNvPr>
          <p:cNvGrpSpPr/>
          <p:nvPr/>
        </p:nvGrpSpPr>
        <p:grpSpPr>
          <a:xfrm>
            <a:off x="6480234" y="4633792"/>
            <a:ext cx="380160" cy="338554"/>
            <a:chOff x="3900134" y="3111430"/>
            <a:chExt cx="380160" cy="338554"/>
          </a:xfrm>
        </p:grpSpPr>
        <p:sp>
          <p:nvSpPr>
            <p:cNvPr id="27" name="Rectangle 26">
              <a:extLst>
                <a:ext uri="{FF2B5EF4-FFF2-40B4-BE49-F238E27FC236}">
                  <a16:creationId xmlns:a16="http://schemas.microsoft.com/office/drawing/2014/main" id="{BB86C3C8-1D40-7AFB-85EE-2F697892E2E2}"/>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28" name="TextBox 27">
              <a:extLst>
                <a:ext uri="{FF2B5EF4-FFF2-40B4-BE49-F238E27FC236}">
                  <a16:creationId xmlns:a16="http://schemas.microsoft.com/office/drawing/2014/main" id="{3D552611-E2F2-ED40-BFE9-41B237D12468}"/>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29" name="Group 28">
            <a:extLst>
              <a:ext uri="{FF2B5EF4-FFF2-40B4-BE49-F238E27FC236}">
                <a16:creationId xmlns:a16="http://schemas.microsoft.com/office/drawing/2014/main" id="{1D0C32D6-1226-CAB1-4472-DFE7A0D8149E}"/>
              </a:ext>
            </a:extLst>
          </p:cNvPr>
          <p:cNvGrpSpPr/>
          <p:nvPr/>
        </p:nvGrpSpPr>
        <p:grpSpPr>
          <a:xfrm>
            <a:off x="6988772" y="4638032"/>
            <a:ext cx="380160" cy="338554"/>
            <a:chOff x="3900134" y="3111430"/>
            <a:chExt cx="380160" cy="338554"/>
          </a:xfrm>
        </p:grpSpPr>
        <p:sp>
          <p:nvSpPr>
            <p:cNvPr id="30" name="Rectangle 29">
              <a:extLst>
                <a:ext uri="{FF2B5EF4-FFF2-40B4-BE49-F238E27FC236}">
                  <a16:creationId xmlns:a16="http://schemas.microsoft.com/office/drawing/2014/main" id="{7CB2F6FD-C37F-A270-1892-35582996F4CF}"/>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31" name="TextBox 30">
              <a:extLst>
                <a:ext uri="{FF2B5EF4-FFF2-40B4-BE49-F238E27FC236}">
                  <a16:creationId xmlns:a16="http://schemas.microsoft.com/office/drawing/2014/main" id="{CADDE6FA-C1C0-364C-ACCF-827729CFEFB4}"/>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32" name="Group 31">
            <a:extLst>
              <a:ext uri="{FF2B5EF4-FFF2-40B4-BE49-F238E27FC236}">
                <a16:creationId xmlns:a16="http://schemas.microsoft.com/office/drawing/2014/main" id="{8684F41C-F14B-E3AB-C4AB-88B60766DCD7}"/>
              </a:ext>
            </a:extLst>
          </p:cNvPr>
          <p:cNvGrpSpPr/>
          <p:nvPr/>
        </p:nvGrpSpPr>
        <p:grpSpPr>
          <a:xfrm>
            <a:off x="7500435" y="4625003"/>
            <a:ext cx="380160" cy="338554"/>
            <a:chOff x="3900134" y="3111430"/>
            <a:chExt cx="380160" cy="338554"/>
          </a:xfrm>
        </p:grpSpPr>
        <p:sp>
          <p:nvSpPr>
            <p:cNvPr id="33" name="Rectangle 32">
              <a:extLst>
                <a:ext uri="{FF2B5EF4-FFF2-40B4-BE49-F238E27FC236}">
                  <a16:creationId xmlns:a16="http://schemas.microsoft.com/office/drawing/2014/main" id="{60EB8E5E-62F4-5D1F-334A-507576809456}"/>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34" name="TextBox 33">
              <a:extLst>
                <a:ext uri="{FF2B5EF4-FFF2-40B4-BE49-F238E27FC236}">
                  <a16:creationId xmlns:a16="http://schemas.microsoft.com/office/drawing/2014/main" id="{514730FA-4E06-6315-CAB5-B7C3C0A6F832}"/>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35" name="Group 34">
            <a:extLst>
              <a:ext uri="{FF2B5EF4-FFF2-40B4-BE49-F238E27FC236}">
                <a16:creationId xmlns:a16="http://schemas.microsoft.com/office/drawing/2014/main" id="{66D709D8-6B39-8D35-2B82-6809D9F7BE24}"/>
              </a:ext>
            </a:extLst>
          </p:cNvPr>
          <p:cNvGrpSpPr/>
          <p:nvPr/>
        </p:nvGrpSpPr>
        <p:grpSpPr>
          <a:xfrm>
            <a:off x="8024389" y="4625476"/>
            <a:ext cx="378477" cy="338554"/>
            <a:chOff x="3900134" y="3111430"/>
            <a:chExt cx="380160" cy="338554"/>
          </a:xfrm>
        </p:grpSpPr>
        <p:sp>
          <p:nvSpPr>
            <p:cNvPr id="36" name="Rectangle 35">
              <a:extLst>
                <a:ext uri="{FF2B5EF4-FFF2-40B4-BE49-F238E27FC236}">
                  <a16:creationId xmlns:a16="http://schemas.microsoft.com/office/drawing/2014/main" id="{8ED8438B-0354-4A64-CF94-DE9A81E7E5A4}"/>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37" name="TextBox 36">
              <a:extLst>
                <a:ext uri="{FF2B5EF4-FFF2-40B4-BE49-F238E27FC236}">
                  <a16:creationId xmlns:a16="http://schemas.microsoft.com/office/drawing/2014/main" id="{29501881-DB66-4F26-3938-38A90B31BF12}"/>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38" name="Group 37">
            <a:extLst>
              <a:ext uri="{FF2B5EF4-FFF2-40B4-BE49-F238E27FC236}">
                <a16:creationId xmlns:a16="http://schemas.microsoft.com/office/drawing/2014/main" id="{F1AD3956-4600-4D02-F543-D4995C1BC171}"/>
              </a:ext>
            </a:extLst>
          </p:cNvPr>
          <p:cNvGrpSpPr/>
          <p:nvPr/>
        </p:nvGrpSpPr>
        <p:grpSpPr>
          <a:xfrm>
            <a:off x="8532790" y="4624878"/>
            <a:ext cx="378477" cy="338554"/>
            <a:chOff x="3900134" y="3111430"/>
            <a:chExt cx="380160" cy="338554"/>
          </a:xfrm>
        </p:grpSpPr>
        <p:sp>
          <p:nvSpPr>
            <p:cNvPr id="39" name="Rectangle 38">
              <a:extLst>
                <a:ext uri="{FF2B5EF4-FFF2-40B4-BE49-F238E27FC236}">
                  <a16:creationId xmlns:a16="http://schemas.microsoft.com/office/drawing/2014/main" id="{CAD91BE0-A061-CF6A-6A66-90CC12CB2C90}"/>
                </a:ext>
              </a:extLst>
            </p:cNvPr>
            <p:cNvSpPr/>
            <p:nvPr/>
          </p:nvSpPr>
          <p:spPr>
            <a:xfrm>
              <a:off x="3900134" y="3169356"/>
              <a:ext cx="380160" cy="222539"/>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40" name="TextBox 39">
              <a:extLst>
                <a:ext uri="{FF2B5EF4-FFF2-40B4-BE49-F238E27FC236}">
                  <a16:creationId xmlns:a16="http://schemas.microsoft.com/office/drawing/2014/main" id="{1B3835B9-AA28-928A-5594-D97B4BB2B64E}"/>
                </a:ext>
              </a:extLst>
            </p:cNvPr>
            <p:cNvSpPr txBox="1"/>
            <p:nvPr/>
          </p:nvSpPr>
          <p:spPr>
            <a:xfrm>
              <a:off x="3923857" y="3111430"/>
              <a:ext cx="313460"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3</a:t>
              </a:r>
            </a:p>
          </p:txBody>
        </p:sp>
      </p:grpSp>
      <p:grpSp>
        <p:nvGrpSpPr>
          <p:cNvPr id="41" name="Group 40">
            <a:extLst>
              <a:ext uri="{FF2B5EF4-FFF2-40B4-BE49-F238E27FC236}">
                <a16:creationId xmlns:a16="http://schemas.microsoft.com/office/drawing/2014/main" id="{3FA920E2-2650-8542-03AB-391FF09AA749}"/>
              </a:ext>
            </a:extLst>
          </p:cNvPr>
          <p:cNvGrpSpPr/>
          <p:nvPr/>
        </p:nvGrpSpPr>
        <p:grpSpPr>
          <a:xfrm>
            <a:off x="2158469" y="3485093"/>
            <a:ext cx="1491698" cy="1031326"/>
            <a:chOff x="1098757" y="1964089"/>
            <a:chExt cx="1491698" cy="1031326"/>
          </a:xfrm>
        </p:grpSpPr>
        <p:grpSp>
          <p:nvGrpSpPr>
            <p:cNvPr id="42" name="Group 41">
              <a:extLst>
                <a:ext uri="{FF2B5EF4-FFF2-40B4-BE49-F238E27FC236}">
                  <a16:creationId xmlns:a16="http://schemas.microsoft.com/office/drawing/2014/main" id="{FC8F604A-A9E7-8A2F-44EF-A5B427732DF2}"/>
                </a:ext>
              </a:extLst>
            </p:cNvPr>
            <p:cNvGrpSpPr/>
            <p:nvPr/>
          </p:nvGrpSpPr>
          <p:grpSpPr>
            <a:xfrm>
              <a:off x="1098757" y="1970590"/>
              <a:ext cx="443388" cy="1009340"/>
              <a:chOff x="1098757" y="1970590"/>
              <a:chExt cx="443388" cy="1009340"/>
            </a:xfrm>
          </p:grpSpPr>
          <p:sp>
            <p:nvSpPr>
              <p:cNvPr id="49" name="Rectangle 48">
                <a:extLst>
                  <a:ext uri="{FF2B5EF4-FFF2-40B4-BE49-F238E27FC236}">
                    <a16:creationId xmlns:a16="http://schemas.microsoft.com/office/drawing/2014/main" id="{BAC99A23-F6BC-880C-213C-1C3A7373513A}"/>
                  </a:ext>
                </a:extLst>
              </p:cNvPr>
              <p:cNvSpPr/>
              <p:nvPr/>
            </p:nvSpPr>
            <p:spPr>
              <a:xfrm>
                <a:off x="1154600" y="1970590"/>
                <a:ext cx="380160" cy="1009340"/>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50" name="TextBox 49">
                <a:extLst>
                  <a:ext uri="{FF2B5EF4-FFF2-40B4-BE49-F238E27FC236}">
                    <a16:creationId xmlns:a16="http://schemas.microsoft.com/office/drawing/2014/main" id="{CBAF808C-8B42-4C97-1EF8-20654E6720BB}"/>
                  </a:ext>
                </a:extLst>
              </p:cNvPr>
              <p:cNvSpPr txBox="1"/>
              <p:nvPr/>
            </p:nvSpPr>
            <p:spPr>
              <a:xfrm>
                <a:off x="1098757" y="2304227"/>
                <a:ext cx="443388"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15</a:t>
                </a:r>
              </a:p>
            </p:txBody>
          </p:sp>
        </p:grpSp>
        <p:grpSp>
          <p:nvGrpSpPr>
            <p:cNvPr id="43" name="Group 42">
              <a:extLst>
                <a:ext uri="{FF2B5EF4-FFF2-40B4-BE49-F238E27FC236}">
                  <a16:creationId xmlns:a16="http://schemas.microsoft.com/office/drawing/2014/main" id="{526E1984-8822-3662-14BE-AAD95C759B25}"/>
                </a:ext>
              </a:extLst>
            </p:cNvPr>
            <p:cNvGrpSpPr/>
            <p:nvPr/>
          </p:nvGrpSpPr>
          <p:grpSpPr>
            <a:xfrm>
              <a:off x="1633650" y="1964089"/>
              <a:ext cx="443388" cy="1031326"/>
              <a:chOff x="1633650" y="1964089"/>
              <a:chExt cx="443388" cy="1031326"/>
            </a:xfrm>
          </p:grpSpPr>
          <p:sp>
            <p:nvSpPr>
              <p:cNvPr id="47" name="Rectangle 46">
                <a:extLst>
                  <a:ext uri="{FF2B5EF4-FFF2-40B4-BE49-F238E27FC236}">
                    <a16:creationId xmlns:a16="http://schemas.microsoft.com/office/drawing/2014/main" id="{B0D4E949-93A8-8BEC-4A7E-DC9F303CDF8E}"/>
                  </a:ext>
                </a:extLst>
              </p:cNvPr>
              <p:cNvSpPr/>
              <p:nvPr/>
            </p:nvSpPr>
            <p:spPr>
              <a:xfrm>
                <a:off x="1669083" y="1964089"/>
                <a:ext cx="380160" cy="1031326"/>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48" name="TextBox 47">
                <a:extLst>
                  <a:ext uri="{FF2B5EF4-FFF2-40B4-BE49-F238E27FC236}">
                    <a16:creationId xmlns:a16="http://schemas.microsoft.com/office/drawing/2014/main" id="{4666C4A4-87AE-59A0-01A8-7600D8A2A0ED}"/>
                  </a:ext>
                </a:extLst>
              </p:cNvPr>
              <p:cNvSpPr txBox="1"/>
              <p:nvPr/>
            </p:nvSpPr>
            <p:spPr>
              <a:xfrm>
                <a:off x="1633650" y="2305652"/>
                <a:ext cx="443388"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15</a:t>
                </a:r>
              </a:p>
            </p:txBody>
          </p:sp>
        </p:grpSp>
        <p:grpSp>
          <p:nvGrpSpPr>
            <p:cNvPr id="44" name="Group 43">
              <a:extLst>
                <a:ext uri="{FF2B5EF4-FFF2-40B4-BE49-F238E27FC236}">
                  <a16:creationId xmlns:a16="http://schemas.microsoft.com/office/drawing/2014/main" id="{51832964-D920-7DB6-5216-F166A8535A0D}"/>
                </a:ext>
              </a:extLst>
            </p:cNvPr>
            <p:cNvGrpSpPr/>
            <p:nvPr/>
          </p:nvGrpSpPr>
          <p:grpSpPr>
            <a:xfrm>
              <a:off x="2147067" y="1978745"/>
              <a:ext cx="443388" cy="1001185"/>
              <a:chOff x="2147067" y="1978745"/>
              <a:chExt cx="443388" cy="1001185"/>
            </a:xfrm>
          </p:grpSpPr>
          <p:sp>
            <p:nvSpPr>
              <p:cNvPr id="45" name="Rectangle 44">
                <a:extLst>
                  <a:ext uri="{FF2B5EF4-FFF2-40B4-BE49-F238E27FC236}">
                    <a16:creationId xmlns:a16="http://schemas.microsoft.com/office/drawing/2014/main" id="{10235D4D-5E2C-1DE6-2DD9-D4A27A7C9C38}"/>
                  </a:ext>
                </a:extLst>
              </p:cNvPr>
              <p:cNvSpPr/>
              <p:nvPr/>
            </p:nvSpPr>
            <p:spPr>
              <a:xfrm>
                <a:off x="2180752" y="1978745"/>
                <a:ext cx="380160" cy="1001185"/>
              </a:xfrm>
              <a:prstGeom prst="rect">
                <a:avLst/>
              </a:prstGeom>
              <a:solidFill>
                <a:schemeClr val="accent3">
                  <a:lumMod val="60000"/>
                  <a:lumOff val="40000"/>
                </a:schemeClr>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46" name="TextBox 45">
                <a:extLst>
                  <a:ext uri="{FF2B5EF4-FFF2-40B4-BE49-F238E27FC236}">
                    <a16:creationId xmlns:a16="http://schemas.microsoft.com/office/drawing/2014/main" id="{4F7D5E34-6B89-F2AD-EACD-10EF44CE68DF}"/>
                  </a:ext>
                </a:extLst>
              </p:cNvPr>
              <p:cNvSpPr txBox="1"/>
              <p:nvPr/>
            </p:nvSpPr>
            <p:spPr>
              <a:xfrm>
                <a:off x="2147067" y="2300489"/>
                <a:ext cx="443388"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15</a:t>
                </a:r>
              </a:p>
            </p:txBody>
          </p:sp>
        </p:grpSp>
      </p:grpSp>
      <p:sp>
        <p:nvSpPr>
          <p:cNvPr id="51" name="Rectangle 50">
            <a:extLst>
              <a:ext uri="{FF2B5EF4-FFF2-40B4-BE49-F238E27FC236}">
                <a16:creationId xmlns:a16="http://schemas.microsoft.com/office/drawing/2014/main" id="{4DDBA843-B52F-231E-0016-34E8E53A1E0A}"/>
              </a:ext>
            </a:extLst>
          </p:cNvPr>
          <p:cNvSpPr/>
          <p:nvPr/>
        </p:nvSpPr>
        <p:spPr>
          <a:xfrm>
            <a:off x="1536340" y="2910890"/>
            <a:ext cx="9151416" cy="456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dirty="0">
              <a:ln>
                <a:noFill/>
              </a:ln>
              <a:solidFill>
                <a:prstClr val="white"/>
              </a:solidFill>
              <a:effectLst/>
              <a:uLnTx/>
              <a:uFillTx/>
              <a:ea typeface="+mn-ea"/>
              <a:cs typeface="+mn-cs"/>
            </a:endParaRPr>
          </a:p>
        </p:txBody>
      </p:sp>
      <p:sp>
        <p:nvSpPr>
          <p:cNvPr id="52" name="Isosceles Triangle 51">
            <a:extLst>
              <a:ext uri="{FF2B5EF4-FFF2-40B4-BE49-F238E27FC236}">
                <a16:creationId xmlns:a16="http://schemas.microsoft.com/office/drawing/2014/main" id="{733D27C1-C648-BD04-51A4-74B909C4F544}"/>
              </a:ext>
            </a:extLst>
          </p:cNvPr>
          <p:cNvSpPr/>
          <p:nvPr/>
        </p:nvSpPr>
        <p:spPr>
          <a:xfrm flipV="1">
            <a:off x="3908112" y="3419193"/>
            <a:ext cx="6295865" cy="1240060"/>
          </a:xfrm>
          <a:prstGeom prst="triangle">
            <a:avLst>
              <a:gd name="adj" fmla="val 100000"/>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dirty="0">
              <a:ln>
                <a:noFill/>
              </a:ln>
              <a:solidFill>
                <a:prstClr val="white"/>
              </a:solidFill>
              <a:effectLst/>
              <a:uLnTx/>
              <a:uFillTx/>
              <a:ea typeface="+mn-ea"/>
              <a:cs typeface="+mn-cs"/>
            </a:endParaRPr>
          </a:p>
        </p:txBody>
      </p:sp>
      <p:grpSp>
        <p:nvGrpSpPr>
          <p:cNvPr id="53" name="Group 52">
            <a:extLst>
              <a:ext uri="{FF2B5EF4-FFF2-40B4-BE49-F238E27FC236}">
                <a16:creationId xmlns:a16="http://schemas.microsoft.com/office/drawing/2014/main" id="{67021D8D-6839-C406-1928-CDAA9A274A79}"/>
              </a:ext>
            </a:extLst>
          </p:cNvPr>
          <p:cNvGrpSpPr/>
          <p:nvPr/>
        </p:nvGrpSpPr>
        <p:grpSpPr>
          <a:xfrm>
            <a:off x="9324070" y="4843761"/>
            <a:ext cx="380160" cy="338554"/>
            <a:chOff x="2868087" y="3341451"/>
            <a:chExt cx="380160" cy="338554"/>
          </a:xfrm>
        </p:grpSpPr>
        <p:sp>
          <p:nvSpPr>
            <p:cNvPr id="54" name="Rectangle 53">
              <a:extLst>
                <a:ext uri="{FF2B5EF4-FFF2-40B4-BE49-F238E27FC236}">
                  <a16:creationId xmlns:a16="http://schemas.microsoft.com/office/drawing/2014/main" id="{B6C320CD-0EE3-D3E7-76EC-3F8F8A97EF23}"/>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55" name="TextBox 54">
              <a:extLst>
                <a:ext uri="{FF2B5EF4-FFF2-40B4-BE49-F238E27FC236}">
                  <a16:creationId xmlns:a16="http://schemas.microsoft.com/office/drawing/2014/main" id="{20552CC5-1B2A-B5A6-0EAB-18702485D7DA}"/>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cxnSp>
        <p:nvCxnSpPr>
          <p:cNvPr id="56" name="Straight Connector 55">
            <a:extLst>
              <a:ext uri="{FF2B5EF4-FFF2-40B4-BE49-F238E27FC236}">
                <a16:creationId xmlns:a16="http://schemas.microsoft.com/office/drawing/2014/main" id="{D2BC0E94-7C01-1DBF-F4E9-84596F3BCCE9}"/>
              </a:ext>
            </a:extLst>
          </p:cNvPr>
          <p:cNvCxnSpPr>
            <a:cxnSpLocks/>
          </p:cNvCxnSpPr>
          <p:nvPr/>
        </p:nvCxnSpPr>
        <p:spPr>
          <a:xfrm>
            <a:off x="2085097" y="3490292"/>
            <a:ext cx="0" cy="1662030"/>
          </a:xfrm>
          <a:prstGeom prst="line">
            <a:avLst/>
          </a:prstGeom>
          <a:noFill/>
          <a:ln w="9525" cap="flat" cmpd="sng" algn="ctr">
            <a:solidFill>
              <a:srgbClr val="0A5157">
                <a:shade val="95000"/>
                <a:satMod val="105000"/>
              </a:srgbClr>
            </a:solidFill>
            <a:prstDash val="solid"/>
          </a:ln>
          <a:effectLst/>
        </p:spPr>
      </p:cxnSp>
      <p:sp>
        <p:nvSpPr>
          <p:cNvPr id="57" name="Rectangle 56">
            <a:extLst>
              <a:ext uri="{FF2B5EF4-FFF2-40B4-BE49-F238E27FC236}">
                <a16:creationId xmlns:a16="http://schemas.microsoft.com/office/drawing/2014/main" id="{B219873F-1E4F-BDA7-DB55-93E996BB94C4}"/>
              </a:ext>
            </a:extLst>
          </p:cNvPr>
          <p:cNvSpPr/>
          <p:nvPr/>
        </p:nvSpPr>
        <p:spPr>
          <a:xfrm>
            <a:off x="2214576" y="3490293"/>
            <a:ext cx="380160" cy="1652963"/>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58" name="Rectangle 57">
            <a:extLst>
              <a:ext uri="{FF2B5EF4-FFF2-40B4-BE49-F238E27FC236}">
                <a16:creationId xmlns:a16="http://schemas.microsoft.com/office/drawing/2014/main" id="{A360D0DE-B584-02A6-92CE-DBE83828B136}"/>
              </a:ext>
            </a:extLst>
          </p:cNvPr>
          <p:cNvSpPr/>
          <p:nvPr/>
        </p:nvSpPr>
        <p:spPr>
          <a:xfrm>
            <a:off x="2730300" y="3490293"/>
            <a:ext cx="380160" cy="1652963"/>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59" name="Rectangle 58">
            <a:extLst>
              <a:ext uri="{FF2B5EF4-FFF2-40B4-BE49-F238E27FC236}">
                <a16:creationId xmlns:a16="http://schemas.microsoft.com/office/drawing/2014/main" id="{21F1A13A-2829-8B3B-81BB-21DF947C219A}"/>
              </a:ext>
            </a:extLst>
          </p:cNvPr>
          <p:cNvSpPr/>
          <p:nvPr/>
        </p:nvSpPr>
        <p:spPr>
          <a:xfrm>
            <a:off x="3240728" y="3498397"/>
            <a:ext cx="380160" cy="1645854"/>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grpSp>
        <p:nvGrpSpPr>
          <p:cNvPr id="60" name="Group 59">
            <a:extLst>
              <a:ext uri="{FF2B5EF4-FFF2-40B4-BE49-F238E27FC236}">
                <a16:creationId xmlns:a16="http://schemas.microsoft.com/office/drawing/2014/main" id="{11C7074D-C96E-DCC8-7D54-02145423E166}"/>
              </a:ext>
            </a:extLst>
          </p:cNvPr>
          <p:cNvGrpSpPr/>
          <p:nvPr/>
        </p:nvGrpSpPr>
        <p:grpSpPr>
          <a:xfrm>
            <a:off x="3928063" y="4858760"/>
            <a:ext cx="380160" cy="338554"/>
            <a:chOff x="2868087" y="3341451"/>
            <a:chExt cx="380160" cy="338554"/>
          </a:xfrm>
        </p:grpSpPr>
        <p:sp>
          <p:nvSpPr>
            <p:cNvPr id="61" name="Rectangle 60">
              <a:extLst>
                <a:ext uri="{FF2B5EF4-FFF2-40B4-BE49-F238E27FC236}">
                  <a16:creationId xmlns:a16="http://schemas.microsoft.com/office/drawing/2014/main" id="{005E9EDC-2BE0-DD98-CA33-D094F3105636}"/>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62" name="TextBox 61">
              <a:extLst>
                <a:ext uri="{FF2B5EF4-FFF2-40B4-BE49-F238E27FC236}">
                  <a16:creationId xmlns:a16="http://schemas.microsoft.com/office/drawing/2014/main" id="{23A1BE8D-93D8-0FA6-2306-D66AD34EDE52}"/>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sp>
        <p:nvSpPr>
          <p:cNvPr id="63" name="TextBox 62">
            <a:extLst>
              <a:ext uri="{FF2B5EF4-FFF2-40B4-BE49-F238E27FC236}">
                <a16:creationId xmlns:a16="http://schemas.microsoft.com/office/drawing/2014/main" id="{935765AB-BF06-2808-312F-DA94DD275253}"/>
              </a:ext>
            </a:extLst>
          </p:cNvPr>
          <p:cNvSpPr txBox="1"/>
          <p:nvPr/>
        </p:nvSpPr>
        <p:spPr>
          <a:xfrm>
            <a:off x="2184476" y="3184709"/>
            <a:ext cx="443388"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25</a:t>
            </a:r>
          </a:p>
        </p:txBody>
      </p:sp>
      <p:sp>
        <p:nvSpPr>
          <p:cNvPr id="64" name="TextBox 63">
            <a:extLst>
              <a:ext uri="{FF2B5EF4-FFF2-40B4-BE49-F238E27FC236}">
                <a16:creationId xmlns:a16="http://schemas.microsoft.com/office/drawing/2014/main" id="{7F46839E-2E32-B232-3E84-1A86FF812DBD}"/>
              </a:ext>
            </a:extLst>
          </p:cNvPr>
          <p:cNvSpPr txBox="1"/>
          <p:nvPr/>
        </p:nvSpPr>
        <p:spPr>
          <a:xfrm>
            <a:off x="1011511" y="3887501"/>
            <a:ext cx="1189680" cy="923330"/>
          </a:xfrm>
          <a:prstGeom prst="rect">
            <a:avLst/>
          </a:prstGeom>
          <a:noFill/>
        </p:spPr>
        <p:txBody>
          <a:bodyPr wrap="square" rtlCol="0">
            <a:spAutoFit/>
          </a:bodyPr>
          <a:lstStyle/>
          <a:p>
            <a:pPr lvl="0" defTabSz="685800" fontAlgn="auto">
              <a:spcBef>
                <a:spcPts val="0"/>
              </a:spcBef>
              <a:spcAft>
                <a:spcPts val="0"/>
              </a:spcAft>
              <a:defRPr/>
            </a:pPr>
            <a:r>
              <a:rPr lang="fr-FR" b="0" kern="0" dirty="0">
                <a:solidFill>
                  <a:srgbClr val="021F43"/>
                </a:solidFill>
                <a:latin typeface="+mn-lt"/>
                <a:ea typeface="+mn-ea"/>
                <a:cs typeface="+mn-cs"/>
              </a:rPr>
              <a:t>Payments </a:t>
            </a:r>
            <a:r>
              <a:rPr lang="fr-FR" b="0" kern="0" dirty="0" err="1">
                <a:solidFill>
                  <a:srgbClr val="021F43"/>
                </a:solidFill>
                <a:latin typeface="+mn-lt"/>
                <a:ea typeface="+mn-ea"/>
                <a:cs typeface="+mn-cs"/>
              </a:rPr>
              <a:t>Conform</a:t>
            </a:r>
            <a:r>
              <a:rPr lang="fr-FR" b="0" kern="0" dirty="0">
                <a:solidFill>
                  <a:srgbClr val="021F43"/>
                </a:solidFill>
                <a:latin typeface="+mn-lt"/>
                <a:ea typeface="+mn-ea"/>
                <a:cs typeface="+mn-cs"/>
              </a:rPr>
              <a:t> </a:t>
            </a:r>
            <a:r>
              <a:rPr lang="fr-FR" b="0" kern="0" dirty="0" err="1">
                <a:solidFill>
                  <a:srgbClr val="021F43"/>
                </a:solidFill>
                <a:latin typeface="+mn-lt"/>
                <a:ea typeface="+mn-ea"/>
                <a:cs typeface="+mn-cs"/>
              </a:rPr>
              <a:t>Contract</a:t>
            </a:r>
            <a:endParaRPr kumimoji="0" lang="fr-FR" sz="1600" b="0" i="0" u="none" strike="noStrike" kern="0" cap="none" spc="0" normalizeH="0" baseline="0" dirty="0">
              <a:ln>
                <a:noFill/>
              </a:ln>
              <a:solidFill>
                <a:srgbClr val="021F43"/>
              </a:solidFill>
              <a:effectLst/>
              <a:uLnTx/>
              <a:uFillTx/>
              <a:latin typeface="+mn-lt"/>
              <a:ea typeface="+mn-ea"/>
              <a:cs typeface="+mn-cs"/>
            </a:endParaRPr>
          </a:p>
        </p:txBody>
      </p:sp>
      <p:sp>
        <p:nvSpPr>
          <p:cNvPr id="65" name="TextBox 64">
            <a:extLst>
              <a:ext uri="{FF2B5EF4-FFF2-40B4-BE49-F238E27FC236}">
                <a16:creationId xmlns:a16="http://schemas.microsoft.com/office/drawing/2014/main" id="{FE4BF741-329B-55A6-4A85-B7ED15EAF150}"/>
              </a:ext>
            </a:extLst>
          </p:cNvPr>
          <p:cNvSpPr txBox="1"/>
          <p:nvPr/>
        </p:nvSpPr>
        <p:spPr>
          <a:xfrm>
            <a:off x="5612265" y="3587669"/>
            <a:ext cx="1534970"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800" b="1" i="0" u="none" strike="noStrike" kern="0" cap="none" spc="0" normalizeH="0" baseline="0" dirty="0">
                <a:ln>
                  <a:noFill/>
                </a:ln>
                <a:solidFill>
                  <a:srgbClr val="021F43"/>
                </a:solidFill>
                <a:effectLst/>
                <a:uLnTx/>
                <a:uFillTx/>
                <a:latin typeface="+mn-lt"/>
                <a:ea typeface="+mn-ea"/>
                <a:cs typeface="+mn-cs"/>
              </a:rPr>
              <a:t>DBOT</a:t>
            </a:r>
          </a:p>
        </p:txBody>
      </p:sp>
      <p:cxnSp>
        <p:nvCxnSpPr>
          <p:cNvPr id="66" name="Straight Arrow Connector 65">
            <a:extLst>
              <a:ext uri="{FF2B5EF4-FFF2-40B4-BE49-F238E27FC236}">
                <a16:creationId xmlns:a16="http://schemas.microsoft.com/office/drawing/2014/main" id="{3431B78D-FD30-CF6F-B771-79B3BA7FC0E1}"/>
              </a:ext>
            </a:extLst>
          </p:cNvPr>
          <p:cNvCxnSpPr>
            <a:cxnSpLocks/>
          </p:cNvCxnSpPr>
          <p:nvPr/>
        </p:nvCxnSpPr>
        <p:spPr>
          <a:xfrm flipV="1">
            <a:off x="2085098" y="5144218"/>
            <a:ext cx="7741849" cy="81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5D3DAD2A-6DFE-E6A2-431C-8C2A2D758D48}"/>
              </a:ext>
            </a:extLst>
          </p:cNvPr>
          <p:cNvSpPr txBox="1"/>
          <p:nvPr/>
        </p:nvSpPr>
        <p:spPr>
          <a:xfrm>
            <a:off x="1542331" y="5129043"/>
            <a:ext cx="79220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prstClr val="black"/>
                </a:solidFill>
                <a:effectLst/>
                <a:uLnTx/>
                <a:uFillTx/>
                <a:latin typeface="+mn-lt"/>
                <a:ea typeface="+mn-ea"/>
                <a:cs typeface="+mn-cs"/>
              </a:rPr>
              <a:t>Années</a:t>
            </a:r>
          </a:p>
        </p:txBody>
      </p:sp>
      <p:cxnSp>
        <p:nvCxnSpPr>
          <p:cNvPr id="68" name="Straight Arrow Connector 67">
            <a:extLst>
              <a:ext uri="{FF2B5EF4-FFF2-40B4-BE49-F238E27FC236}">
                <a16:creationId xmlns:a16="http://schemas.microsoft.com/office/drawing/2014/main" id="{E2444F23-91EC-FC2F-472D-1D5F7A5D8DB7}"/>
              </a:ext>
            </a:extLst>
          </p:cNvPr>
          <p:cNvCxnSpPr>
            <a:cxnSpLocks/>
          </p:cNvCxnSpPr>
          <p:nvPr/>
        </p:nvCxnSpPr>
        <p:spPr>
          <a:xfrm>
            <a:off x="2085097" y="5812264"/>
            <a:ext cx="1644404" cy="61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19DAF6F6-C575-1628-3211-73273ADA38E4}"/>
              </a:ext>
            </a:extLst>
          </p:cNvPr>
          <p:cNvSpPr txBox="1"/>
          <p:nvPr/>
        </p:nvSpPr>
        <p:spPr>
          <a:xfrm>
            <a:off x="1939024" y="5847396"/>
            <a:ext cx="1975465" cy="338554"/>
          </a:xfrm>
          <a:prstGeom prst="rect">
            <a:avLst/>
          </a:prstGeom>
          <a:noFill/>
        </p:spPr>
        <p:txBody>
          <a:bodyPr wrap="square" rtlCol="0">
            <a:spAutoFit/>
          </a:bodyPr>
          <a:lstStyle/>
          <a:p>
            <a:pPr lvl="0" fontAlgn="auto">
              <a:spcBef>
                <a:spcPts val="0"/>
              </a:spcBef>
              <a:spcAft>
                <a:spcPts val="0"/>
              </a:spcAft>
              <a:defRPr/>
            </a:pPr>
            <a:r>
              <a:rPr lang="fr-FR" b="0">
                <a:solidFill>
                  <a:prstClr val="black"/>
                </a:solidFill>
                <a:latin typeface="+mn-lt"/>
                <a:ea typeface="+mn-ea"/>
                <a:cs typeface="+mn-cs"/>
              </a:rPr>
              <a:t>Construction period</a:t>
            </a:r>
            <a:endParaRPr kumimoji="0" lang="fr-FR" sz="1600" b="0" i="0" u="none" strike="noStrike" kern="1200" cap="none" spc="0" normalizeH="0" baseline="0" dirty="0">
              <a:ln>
                <a:noFill/>
              </a:ln>
              <a:solidFill>
                <a:prstClr val="black"/>
              </a:solidFill>
              <a:effectLst/>
              <a:uLnTx/>
              <a:uFillTx/>
              <a:latin typeface="+mn-lt"/>
              <a:ea typeface="+mn-ea"/>
              <a:cs typeface="+mn-cs"/>
            </a:endParaRPr>
          </a:p>
        </p:txBody>
      </p:sp>
      <p:cxnSp>
        <p:nvCxnSpPr>
          <p:cNvPr id="70" name="Straight Arrow Connector 69">
            <a:extLst>
              <a:ext uri="{FF2B5EF4-FFF2-40B4-BE49-F238E27FC236}">
                <a16:creationId xmlns:a16="http://schemas.microsoft.com/office/drawing/2014/main" id="{FD5C3602-21BF-41D0-B231-FC1E13EE90BB}"/>
              </a:ext>
            </a:extLst>
          </p:cNvPr>
          <p:cNvCxnSpPr>
            <a:cxnSpLocks/>
          </p:cNvCxnSpPr>
          <p:nvPr/>
        </p:nvCxnSpPr>
        <p:spPr>
          <a:xfrm flipV="1">
            <a:off x="3908112" y="5782163"/>
            <a:ext cx="5918834" cy="2633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34509074-4D9A-CC46-15E2-BF071E2EB66B}"/>
              </a:ext>
            </a:extLst>
          </p:cNvPr>
          <p:cNvSpPr txBox="1"/>
          <p:nvPr/>
        </p:nvSpPr>
        <p:spPr>
          <a:xfrm>
            <a:off x="3959161" y="5845538"/>
            <a:ext cx="5399629" cy="338554"/>
          </a:xfrm>
          <a:prstGeom prst="rect">
            <a:avLst/>
          </a:prstGeom>
          <a:noFill/>
        </p:spPr>
        <p:txBody>
          <a:bodyPr wrap="square" rtlCol="0">
            <a:spAutoFit/>
          </a:bodyPr>
          <a:lstStyle/>
          <a:p>
            <a:pPr lvl="0" algn="ctr" fontAlgn="auto">
              <a:spcBef>
                <a:spcPts val="0"/>
              </a:spcBef>
              <a:spcAft>
                <a:spcPts val="0"/>
              </a:spcAft>
              <a:defRPr/>
            </a:pPr>
            <a:r>
              <a:rPr lang="fr-FR" b="0">
                <a:solidFill>
                  <a:prstClr val="black"/>
                </a:solidFill>
                <a:latin typeface="+mn-lt"/>
                <a:ea typeface="+mn-ea"/>
                <a:cs typeface="+mn-cs"/>
              </a:rPr>
              <a:t>Operation and Maintenance Period</a:t>
            </a:r>
            <a:endParaRPr kumimoji="0" lang="fr-FR" sz="1600" b="0" i="0" u="none" strike="noStrike" kern="1200" cap="none" spc="0" normalizeH="0" baseline="0" dirty="0">
              <a:ln>
                <a:noFill/>
              </a:ln>
              <a:solidFill>
                <a:prstClr val="black"/>
              </a:solidFill>
              <a:effectLst/>
              <a:uLnTx/>
              <a:uFillTx/>
              <a:latin typeface="+mn-lt"/>
              <a:ea typeface="+mn-ea"/>
              <a:cs typeface="+mn-cs"/>
            </a:endParaRPr>
          </a:p>
        </p:txBody>
      </p:sp>
      <p:sp>
        <p:nvSpPr>
          <p:cNvPr id="72" name="TextBox 71">
            <a:extLst>
              <a:ext uri="{FF2B5EF4-FFF2-40B4-BE49-F238E27FC236}">
                <a16:creationId xmlns:a16="http://schemas.microsoft.com/office/drawing/2014/main" id="{9EFFE1EF-EA05-5DD6-073D-B94F536BD15B}"/>
              </a:ext>
            </a:extLst>
          </p:cNvPr>
          <p:cNvSpPr txBox="1"/>
          <p:nvPr/>
        </p:nvSpPr>
        <p:spPr>
          <a:xfrm>
            <a:off x="2720365" y="3186535"/>
            <a:ext cx="443388"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25</a:t>
            </a:r>
          </a:p>
        </p:txBody>
      </p:sp>
      <p:sp>
        <p:nvSpPr>
          <p:cNvPr id="73" name="TextBox 72">
            <a:extLst>
              <a:ext uri="{FF2B5EF4-FFF2-40B4-BE49-F238E27FC236}">
                <a16:creationId xmlns:a16="http://schemas.microsoft.com/office/drawing/2014/main" id="{F469D57A-065B-0F47-1BAB-7F0DFA978D99}"/>
              </a:ext>
            </a:extLst>
          </p:cNvPr>
          <p:cNvSpPr txBox="1"/>
          <p:nvPr/>
        </p:nvSpPr>
        <p:spPr>
          <a:xfrm>
            <a:off x="3215804" y="3181014"/>
            <a:ext cx="443388"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25</a:t>
            </a:r>
          </a:p>
        </p:txBody>
      </p:sp>
      <p:sp>
        <p:nvSpPr>
          <p:cNvPr id="74" name="TextBox 73">
            <a:extLst>
              <a:ext uri="{FF2B5EF4-FFF2-40B4-BE49-F238E27FC236}">
                <a16:creationId xmlns:a16="http://schemas.microsoft.com/office/drawing/2014/main" id="{A49087C4-A65F-0086-B836-A0156AF7DC1A}"/>
              </a:ext>
            </a:extLst>
          </p:cNvPr>
          <p:cNvSpPr txBox="1"/>
          <p:nvPr/>
        </p:nvSpPr>
        <p:spPr>
          <a:xfrm>
            <a:off x="2247033" y="5170162"/>
            <a:ext cx="263214"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1</a:t>
            </a:r>
          </a:p>
        </p:txBody>
      </p:sp>
      <p:sp>
        <p:nvSpPr>
          <p:cNvPr id="75" name="TextBox 74">
            <a:extLst>
              <a:ext uri="{FF2B5EF4-FFF2-40B4-BE49-F238E27FC236}">
                <a16:creationId xmlns:a16="http://schemas.microsoft.com/office/drawing/2014/main" id="{925817A3-811D-DC7D-67E2-71AD712F4BD0}"/>
              </a:ext>
            </a:extLst>
          </p:cNvPr>
          <p:cNvSpPr txBox="1"/>
          <p:nvPr/>
        </p:nvSpPr>
        <p:spPr>
          <a:xfrm>
            <a:off x="2789460" y="5175209"/>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2</a:t>
            </a:r>
          </a:p>
        </p:txBody>
      </p:sp>
      <p:sp>
        <p:nvSpPr>
          <p:cNvPr id="76" name="TextBox 75">
            <a:extLst>
              <a:ext uri="{FF2B5EF4-FFF2-40B4-BE49-F238E27FC236}">
                <a16:creationId xmlns:a16="http://schemas.microsoft.com/office/drawing/2014/main" id="{C24C070A-C2C4-8ED4-4C8B-CD009DA39B7C}"/>
              </a:ext>
            </a:extLst>
          </p:cNvPr>
          <p:cNvSpPr txBox="1"/>
          <p:nvPr/>
        </p:nvSpPr>
        <p:spPr>
          <a:xfrm>
            <a:off x="3299201" y="5170162"/>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3</a:t>
            </a:r>
          </a:p>
        </p:txBody>
      </p:sp>
      <p:sp>
        <p:nvSpPr>
          <p:cNvPr id="77" name="TextBox 76">
            <a:extLst>
              <a:ext uri="{FF2B5EF4-FFF2-40B4-BE49-F238E27FC236}">
                <a16:creationId xmlns:a16="http://schemas.microsoft.com/office/drawing/2014/main" id="{6E2905B9-8E0D-69E9-6523-6FFA377EEE17}"/>
              </a:ext>
            </a:extLst>
          </p:cNvPr>
          <p:cNvSpPr txBox="1"/>
          <p:nvPr/>
        </p:nvSpPr>
        <p:spPr>
          <a:xfrm>
            <a:off x="3984283" y="5171897"/>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1</a:t>
            </a:r>
          </a:p>
        </p:txBody>
      </p:sp>
      <p:sp>
        <p:nvSpPr>
          <p:cNvPr id="78" name="TextBox 77">
            <a:extLst>
              <a:ext uri="{FF2B5EF4-FFF2-40B4-BE49-F238E27FC236}">
                <a16:creationId xmlns:a16="http://schemas.microsoft.com/office/drawing/2014/main" id="{9560473D-32D8-7997-31D1-911DE24EC8E7}"/>
              </a:ext>
            </a:extLst>
          </p:cNvPr>
          <p:cNvSpPr txBox="1"/>
          <p:nvPr/>
        </p:nvSpPr>
        <p:spPr>
          <a:xfrm>
            <a:off x="4482914" y="516830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2</a:t>
            </a:r>
          </a:p>
        </p:txBody>
      </p:sp>
      <p:sp>
        <p:nvSpPr>
          <p:cNvPr id="79" name="TextBox 78">
            <a:extLst>
              <a:ext uri="{FF2B5EF4-FFF2-40B4-BE49-F238E27FC236}">
                <a16:creationId xmlns:a16="http://schemas.microsoft.com/office/drawing/2014/main" id="{9EC1EBC6-45A7-CD9D-AE18-D106CBCFF998}"/>
              </a:ext>
            </a:extLst>
          </p:cNvPr>
          <p:cNvSpPr txBox="1"/>
          <p:nvPr/>
        </p:nvSpPr>
        <p:spPr>
          <a:xfrm>
            <a:off x="5004716" y="5164662"/>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3</a:t>
            </a:r>
          </a:p>
        </p:txBody>
      </p:sp>
      <p:sp>
        <p:nvSpPr>
          <p:cNvPr id="80" name="TextBox 79">
            <a:extLst>
              <a:ext uri="{FF2B5EF4-FFF2-40B4-BE49-F238E27FC236}">
                <a16:creationId xmlns:a16="http://schemas.microsoft.com/office/drawing/2014/main" id="{E615B778-C265-5510-4898-7E0C9111EF9A}"/>
              </a:ext>
            </a:extLst>
          </p:cNvPr>
          <p:cNvSpPr txBox="1"/>
          <p:nvPr/>
        </p:nvSpPr>
        <p:spPr>
          <a:xfrm>
            <a:off x="5514457" y="516830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4</a:t>
            </a:r>
          </a:p>
        </p:txBody>
      </p:sp>
      <p:sp>
        <p:nvSpPr>
          <p:cNvPr id="81" name="TextBox 80">
            <a:extLst>
              <a:ext uri="{FF2B5EF4-FFF2-40B4-BE49-F238E27FC236}">
                <a16:creationId xmlns:a16="http://schemas.microsoft.com/office/drawing/2014/main" id="{103E5CDE-98A5-D6EC-81D5-EB663538C2C6}"/>
              </a:ext>
            </a:extLst>
          </p:cNvPr>
          <p:cNvSpPr txBox="1"/>
          <p:nvPr/>
        </p:nvSpPr>
        <p:spPr>
          <a:xfrm>
            <a:off x="6036259" y="516830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5</a:t>
            </a:r>
          </a:p>
        </p:txBody>
      </p:sp>
      <p:sp>
        <p:nvSpPr>
          <p:cNvPr id="82" name="TextBox 81">
            <a:extLst>
              <a:ext uri="{FF2B5EF4-FFF2-40B4-BE49-F238E27FC236}">
                <a16:creationId xmlns:a16="http://schemas.microsoft.com/office/drawing/2014/main" id="{D0A03110-BBC5-97FD-53A4-1F6F0503E0CE}"/>
              </a:ext>
            </a:extLst>
          </p:cNvPr>
          <p:cNvSpPr txBox="1"/>
          <p:nvPr/>
        </p:nvSpPr>
        <p:spPr>
          <a:xfrm>
            <a:off x="6527367" y="516830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6</a:t>
            </a:r>
          </a:p>
        </p:txBody>
      </p:sp>
      <p:sp>
        <p:nvSpPr>
          <p:cNvPr id="83" name="TextBox 82">
            <a:extLst>
              <a:ext uri="{FF2B5EF4-FFF2-40B4-BE49-F238E27FC236}">
                <a16:creationId xmlns:a16="http://schemas.microsoft.com/office/drawing/2014/main" id="{DF37CCF0-AAFF-3B1E-27E6-5A74A499DBC6}"/>
              </a:ext>
            </a:extLst>
          </p:cNvPr>
          <p:cNvSpPr txBox="1"/>
          <p:nvPr/>
        </p:nvSpPr>
        <p:spPr>
          <a:xfrm>
            <a:off x="7048438" y="516830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7</a:t>
            </a:r>
          </a:p>
        </p:txBody>
      </p:sp>
      <p:sp>
        <p:nvSpPr>
          <p:cNvPr id="84" name="TextBox 83">
            <a:extLst>
              <a:ext uri="{FF2B5EF4-FFF2-40B4-BE49-F238E27FC236}">
                <a16:creationId xmlns:a16="http://schemas.microsoft.com/office/drawing/2014/main" id="{851EDB52-43BD-B7DE-065B-20E6FCDF0F81}"/>
              </a:ext>
            </a:extLst>
          </p:cNvPr>
          <p:cNvSpPr txBox="1"/>
          <p:nvPr/>
        </p:nvSpPr>
        <p:spPr>
          <a:xfrm>
            <a:off x="7548261" y="516830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8</a:t>
            </a:r>
          </a:p>
        </p:txBody>
      </p:sp>
      <p:sp>
        <p:nvSpPr>
          <p:cNvPr id="85" name="TextBox 84">
            <a:extLst>
              <a:ext uri="{FF2B5EF4-FFF2-40B4-BE49-F238E27FC236}">
                <a16:creationId xmlns:a16="http://schemas.microsoft.com/office/drawing/2014/main" id="{4449CF90-F561-89E9-80E6-D06A0ECCA9B4}"/>
              </a:ext>
            </a:extLst>
          </p:cNvPr>
          <p:cNvSpPr txBox="1"/>
          <p:nvPr/>
        </p:nvSpPr>
        <p:spPr>
          <a:xfrm>
            <a:off x="8098923" y="5177284"/>
            <a:ext cx="263214"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9</a:t>
            </a:r>
          </a:p>
        </p:txBody>
      </p:sp>
      <p:sp>
        <p:nvSpPr>
          <p:cNvPr id="86" name="TextBox 85">
            <a:extLst>
              <a:ext uri="{FF2B5EF4-FFF2-40B4-BE49-F238E27FC236}">
                <a16:creationId xmlns:a16="http://schemas.microsoft.com/office/drawing/2014/main" id="{6A607AE6-E3E5-6F9C-09A6-A2B79F534BAC}"/>
              </a:ext>
            </a:extLst>
          </p:cNvPr>
          <p:cNvSpPr txBox="1"/>
          <p:nvPr/>
        </p:nvSpPr>
        <p:spPr>
          <a:xfrm>
            <a:off x="8541736" y="5182315"/>
            <a:ext cx="38016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10</a:t>
            </a:r>
          </a:p>
        </p:txBody>
      </p:sp>
      <p:sp>
        <p:nvSpPr>
          <p:cNvPr id="87" name="TextBox 86">
            <a:extLst>
              <a:ext uri="{FF2B5EF4-FFF2-40B4-BE49-F238E27FC236}">
                <a16:creationId xmlns:a16="http://schemas.microsoft.com/office/drawing/2014/main" id="{B4FD64AB-5EC0-F548-5122-98572186BFBF}"/>
              </a:ext>
            </a:extLst>
          </p:cNvPr>
          <p:cNvSpPr txBox="1"/>
          <p:nvPr/>
        </p:nvSpPr>
        <p:spPr>
          <a:xfrm>
            <a:off x="9328334" y="5171330"/>
            <a:ext cx="38016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100" b="0" i="0" u="none" strike="noStrike" kern="1200" cap="none" spc="0" normalizeH="0" baseline="0" dirty="0">
                <a:ln>
                  <a:noFill/>
                </a:ln>
                <a:solidFill>
                  <a:prstClr val="black"/>
                </a:solidFill>
                <a:effectLst/>
                <a:uLnTx/>
                <a:uFillTx/>
                <a:latin typeface="+mn-lt"/>
                <a:ea typeface="+mn-ea"/>
                <a:cs typeface="+mn-cs"/>
              </a:rPr>
              <a:t>15</a:t>
            </a:r>
          </a:p>
        </p:txBody>
      </p:sp>
      <p:sp>
        <p:nvSpPr>
          <p:cNvPr id="88" name="Rectangle 87">
            <a:extLst>
              <a:ext uri="{FF2B5EF4-FFF2-40B4-BE49-F238E27FC236}">
                <a16:creationId xmlns:a16="http://schemas.microsoft.com/office/drawing/2014/main" id="{DC3172E5-FC95-F732-FC8F-223E94D0828F}"/>
              </a:ext>
            </a:extLst>
          </p:cNvPr>
          <p:cNvSpPr/>
          <p:nvPr/>
        </p:nvSpPr>
        <p:spPr>
          <a:xfrm>
            <a:off x="8993829" y="4403931"/>
            <a:ext cx="1588109" cy="10441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auto">
              <a:spcBef>
                <a:spcPts val="0"/>
              </a:spcBef>
              <a:spcAft>
                <a:spcPts val="0"/>
              </a:spcAft>
              <a:defRPr/>
            </a:pPr>
            <a:r>
              <a:rPr lang="fr-FR" b="0">
                <a:solidFill>
                  <a:prstClr val="black"/>
                </a:solidFill>
              </a:rPr>
              <a:t>O&amp;M Annuity</a:t>
            </a:r>
            <a:endParaRPr kumimoji="0" lang="fr-FR" b="0" i="0" u="none" strike="noStrike" kern="1200" cap="none" spc="0" normalizeH="0" baseline="0" dirty="0">
              <a:ln>
                <a:noFill/>
              </a:ln>
              <a:solidFill>
                <a:prstClr val="black"/>
              </a:solidFill>
              <a:effectLst/>
              <a:uLnTx/>
              <a:uFillTx/>
              <a:ea typeface="+mn-ea"/>
              <a:cs typeface="+mn-cs"/>
            </a:endParaRPr>
          </a:p>
        </p:txBody>
      </p:sp>
      <p:cxnSp>
        <p:nvCxnSpPr>
          <p:cNvPr id="89" name="Straight Arrow Connector 88">
            <a:extLst>
              <a:ext uri="{FF2B5EF4-FFF2-40B4-BE49-F238E27FC236}">
                <a16:creationId xmlns:a16="http://schemas.microsoft.com/office/drawing/2014/main" id="{F8A24F5B-83F2-1211-83AE-7995EF5045F3}"/>
              </a:ext>
            </a:extLst>
          </p:cNvPr>
          <p:cNvCxnSpPr>
            <a:cxnSpLocks/>
          </p:cNvCxnSpPr>
          <p:nvPr/>
        </p:nvCxnSpPr>
        <p:spPr>
          <a:xfrm flipV="1">
            <a:off x="3908112" y="5784983"/>
            <a:ext cx="5085716" cy="232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9264C1A1-5019-1EE5-861F-DF547AB9BFEE}"/>
              </a:ext>
            </a:extLst>
          </p:cNvPr>
          <p:cNvCxnSpPr>
            <a:cxnSpLocks/>
          </p:cNvCxnSpPr>
          <p:nvPr/>
        </p:nvCxnSpPr>
        <p:spPr>
          <a:xfrm>
            <a:off x="8959546" y="5140163"/>
            <a:ext cx="304570" cy="1574"/>
          </a:xfrm>
          <a:prstGeom prst="line">
            <a:avLst/>
          </a:prstGeom>
          <a:ln w="158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478AA6E0-EF7F-48E3-AFE5-1883C8EF87DD}"/>
              </a:ext>
            </a:extLst>
          </p:cNvPr>
          <p:cNvSpPr txBox="1"/>
          <p:nvPr/>
        </p:nvSpPr>
        <p:spPr>
          <a:xfrm>
            <a:off x="4691033" y="3554625"/>
            <a:ext cx="3491997" cy="369332"/>
          </a:xfrm>
          <a:prstGeom prst="rect">
            <a:avLst/>
          </a:prstGeom>
          <a:solidFill>
            <a:schemeClr val="bg1"/>
          </a:solid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800" b="1" i="0" u="none" strike="noStrike" kern="0" cap="none" spc="0" normalizeH="0" baseline="0" dirty="0" err="1">
                <a:ln>
                  <a:noFill/>
                </a:ln>
                <a:solidFill>
                  <a:srgbClr val="021F43"/>
                </a:solidFill>
                <a:effectLst/>
                <a:uLnTx/>
                <a:uFillTx/>
                <a:latin typeface="+mn-lt"/>
                <a:ea typeface="+mn-ea"/>
                <a:cs typeface="+mn-cs"/>
              </a:rPr>
              <a:t>Hybrid</a:t>
            </a:r>
            <a:r>
              <a:rPr kumimoji="0" lang="fr-FR" sz="1800" b="1" i="0" u="none" strike="noStrike" kern="0" cap="none" spc="0" normalizeH="0" baseline="0" dirty="0">
                <a:ln>
                  <a:noFill/>
                </a:ln>
                <a:solidFill>
                  <a:srgbClr val="021F43"/>
                </a:solidFill>
                <a:effectLst/>
                <a:uLnTx/>
                <a:uFillTx/>
                <a:latin typeface="+mn-lt"/>
                <a:ea typeface="+mn-ea"/>
                <a:cs typeface="+mn-cs"/>
              </a:rPr>
              <a:t> </a:t>
            </a:r>
            <a:r>
              <a:rPr kumimoji="0" lang="fr-FR" sz="1800" b="1" i="0" u="none" strike="noStrike" kern="0" cap="none" spc="0" normalizeH="0" baseline="0" dirty="0" err="1">
                <a:ln>
                  <a:noFill/>
                </a:ln>
                <a:solidFill>
                  <a:srgbClr val="021F43"/>
                </a:solidFill>
                <a:effectLst/>
                <a:uLnTx/>
                <a:uFillTx/>
                <a:latin typeface="+mn-lt"/>
                <a:ea typeface="+mn-ea"/>
                <a:cs typeface="+mn-cs"/>
              </a:rPr>
              <a:t>Annuity</a:t>
            </a:r>
            <a:r>
              <a:rPr kumimoji="0" lang="fr-FR" sz="1800" b="1" i="0" u="none" strike="noStrike" kern="0" cap="none" spc="0" normalizeH="0" baseline="0" dirty="0">
                <a:ln>
                  <a:noFill/>
                </a:ln>
                <a:solidFill>
                  <a:srgbClr val="021F43"/>
                </a:solidFill>
                <a:effectLst/>
                <a:uLnTx/>
                <a:uFillTx/>
                <a:latin typeface="+mn-lt"/>
                <a:ea typeface="+mn-ea"/>
                <a:cs typeface="+mn-cs"/>
              </a:rPr>
              <a:t> Model</a:t>
            </a:r>
          </a:p>
        </p:txBody>
      </p:sp>
      <p:sp>
        <p:nvSpPr>
          <p:cNvPr id="92" name="Rectangle 91">
            <a:extLst>
              <a:ext uri="{FF2B5EF4-FFF2-40B4-BE49-F238E27FC236}">
                <a16:creationId xmlns:a16="http://schemas.microsoft.com/office/drawing/2014/main" id="{092FEFC9-0640-2EC2-969F-4A0E2234D7CA}"/>
              </a:ext>
            </a:extLst>
          </p:cNvPr>
          <p:cNvSpPr/>
          <p:nvPr/>
        </p:nvSpPr>
        <p:spPr>
          <a:xfrm>
            <a:off x="2215276" y="4502018"/>
            <a:ext cx="380160" cy="645527"/>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93" name="Rectangle 92">
            <a:extLst>
              <a:ext uri="{FF2B5EF4-FFF2-40B4-BE49-F238E27FC236}">
                <a16:creationId xmlns:a16="http://schemas.microsoft.com/office/drawing/2014/main" id="{2D9B549C-60B6-2D98-16CD-F0FB2B037812}"/>
              </a:ext>
            </a:extLst>
          </p:cNvPr>
          <p:cNvSpPr/>
          <p:nvPr/>
        </p:nvSpPr>
        <p:spPr>
          <a:xfrm>
            <a:off x="2732525" y="4510359"/>
            <a:ext cx="380160" cy="633378"/>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94" name="Rectangle 93">
            <a:extLst>
              <a:ext uri="{FF2B5EF4-FFF2-40B4-BE49-F238E27FC236}">
                <a16:creationId xmlns:a16="http://schemas.microsoft.com/office/drawing/2014/main" id="{69FEF649-8451-3190-300E-E4496D729C6D}"/>
              </a:ext>
            </a:extLst>
          </p:cNvPr>
          <p:cNvSpPr/>
          <p:nvPr/>
        </p:nvSpPr>
        <p:spPr>
          <a:xfrm>
            <a:off x="3238750" y="4501671"/>
            <a:ext cx="380160" cy="634308"/>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95" name="TextBox 94">
            <a:extLst>
              <a:ext uri="{FF2B5EF4-FFF2-40B4-BE49-F238E27FC236}">
                <a16:creationId xmlns:a16="http://schemas.microsoft.com/office/drawing/2014/main" id="{A1EF51C1-550D-EC10-BD82-2D79BD022B0D}"/>
              </a:ext>
            </a:extLst>
          </p:cNvPr>
          <p:cNvSpPr txBox="1"/>
          <p:nvPr/>
        </p:nvSpPr>
        <p:spPr>
          <a:xfrm>
            <a:off x="2162048" y="4658193"/>
            <a:ext cx="443388"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10</a:t>
            </a:r>
          </a:p>
        </p:txBody>
      </p:sp>
      <p:sp>
        <p:nvSpPr>
          <p:cNvPr id="96" name="TextBox 95">
            <a:extLst>
              <a:ext uri="{FF2B5EF4-FFF2-40B4-BE49-F238E27FC236}">
                <a16:creationId xmlns:a16="http://schemas.microsoft.com/office/drawing/2014/main" id="{A2FBF1F6-26B3-07BE-3B09-213C0CB93A2A}"/>
              </a:ext>
            </a:extLst>
          </p:cNvPr>
          <p:cNvSpPr txBox="1"/>
          <p:nvPr/>
        </p:nvSpPr>
        <p:spPr>
          <a:xfrm>
            <a:off x="2711302" y="4648387"/>
            <a:ext cx="443388"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10</a:t>
            </a:r>
          </a:p>
        </p:txBody>
      </p:sp>
      <p:sp>
        <p:nvSpPr>
          <p:cNvPr id="97" name="TextBox 96">
            <a:extLst>
              <a:ext uri="{FF2B5EF4-FFF2-40B4-BE49-F238E27FC236}">
                <a16:creationId xmlns:a16="http://schemas.microsoft.com/office/drawing/2014/main" id="{250B2745-CCA5-7C10-7A65-D4E2254C56D2}"/>
              </a:ext>
            </a:extLst>
          </p:cNvPr>
          <p:cNvSpPr txBox="1"/>
          <p:nvPr/>
        </p:nvSpPr>
        <p:spPr>
          <a:xfrm>
            <a:off x="3215804" y="4648389"/>
            <a:ext cx="443388" cy="338554"/>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10</a:t>
            </a:r>
          </a:p>
        </p:txBody>
      </p:sp>
      <p:grpSp>
        <p:nvGrpSpPr>
          <p:cNvPr id="98" name="Group 97">
            <a:extLst>
              <a:ext uri="{FF2B5EF4-FFF2-40B4-BE49-F238E27FC236}">
                <a16:creationId xmlns:a16="http://schemas.microsoft.com/office/drawing/2014/main" id="{5F08A35A-C009-B71E-30BC-5FD32597D84B}"/>
              </a:ext>
            </a:extLst>
          </p:cNvPr>
          <p:cNvGrpSpPr/>
          <p:nvPr/>
        </p:nvGrpSpPr>
        <p:grpSpPr>
          <a:xfrm>
            <a:off x="4439629" y="4859688"/>
            <a:ext cx="380160" cy="338554"/>
            <a:chOff x="2868087" y="3341451"/>
            <a:chExt cx="380160" cy="338554"/>
          </a:xfrm>
        </p:grpSpPr>
        <p:sp>
          <p:nvSpPr>
            <p:cNvPr id="99" name="Rectangle 98">
              <a:extLst>
                <a:ext uri="{FF2B5EF4-FFF2-40B4-BE49-F238E27FC236}">
                  <a16:creationId xmlns:a16="http://schemas.microsoft.com/office/drawing/2014/main" id="{8363B5A9-8731-4A82-3A8A-683AE1424843}"/>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00" name="TextBox 99">
              <a:extLst>
                <a:ext uri="{FF2B5EF4-FFF2-40B4-BE49-F238E27FC236}">
                  <a16:creationId xmlns:a16="http://schemas.microsoft.com/office/drawing/2014/main" id="{D8A43456-3E3E-B628-7AE0-6C05AB22D285}"/>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01" name="Group 100">
            <a:extLst>
              <a:ext uri="{FF2B5EF4-FFF2-40B4-BE49-F238E27FC236}">
                <a16:creationId xmlns:a16="http://schemas.microsoft.com/office/drawing/2014/main" id="{5FE277E3-3850-9E92-3753-0E45D30B3301}"/>
              </a:ext>
            </a:extLst>
          </p:cNvPr>
          <p:cNvGrpSpPr/>
          <p:nvPr/>
        </p:nvGrpSpPr>
        <p:grpSpPr>
          <a:xfrm>
            <a:off x="4960463" y="4854658"/>
            <a:ext cx="380160" cy="338554"/>
            <a:chOff x="2868087" y="3341451"/>
            <a:chExt cx="380160" cy="338554"/>
          </a:xfrm>
        </p:grpSpPr>
        <p:sp>
          <p:nvSpPr>
            <p:cNvPr id="102" name="Rectangle 101">
              <a:extLst>
                <a:ext uri="{FF2B5EF4-FFF2-40B4-BE49-F238E27FC236}">
                  <a16:creationId xmlns:a16="http://schemas.microsoft.com/office/drawing/2014/main" id="{3260BF3A-C0C2-6401-D5D5-6D2248ABEE63}"/>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03" name="TextBox 102">
              <a:extLst>
                <a:ext uri="{FF2B5EF4-FFF2-40B4-BE49-F238E27FC236}">
                  <a16:creationId xmlns:a16="http://schemas.microsoft.com/office/drawing/2014/main" id="{E4F95243-4C80-F897-3C2D-365A8B36E0CB}"/>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04" name="Group 103">
            <a:extLst>
              <a:ext uri="{FF2B5EF4-FFF2-40B4-BE49-F238E27FC236}">
                <a16:creationId xmlns:a16="http://schemas.microsoft.com/office/drawing/2014/main" id="{642D76F9-BB9A-4687-2805-91F536ACBF1C}"/>
              </a:ext>
            </a:extLst>
          </p:cNvPr>
          <p:cNvGrpSpPr/>
          <p:nvPr/>
        </p:nvGrpSpPr>
        <p:grpSpPr>
          <a:xfrm>
            <a:off x="5476346" y="4853414"/>
            <a:ext cx="380160" cy="338554"/>
            <a:chOff x="2868087" y="3341451"/>
            <a:chExt cx="380160" cy="338554"/>
          </a:xfrm>
        </p:grpSpPr>
        <p:sp>
          <p:nvSpPr>
            <p:cNvPr id="105" name="Rectangle 104">
              <a:extLst>
                <a:ext uri="{FF2B5EF4-FFF2-40B4-BE49-F238E27FC236}">
                  <a16:creationId xmlns:a16="http://schemas.microsoft.com/office/drawing/2014/main" id="{0E5FDA00-1198-F5AA-5E27-4A346DB5EFEE}"/>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06" name="TextBox 105">
              <a:extLst>
                <a:ext uri="{FF2B5EF4-FFF2-40B4-BE49-F238E27FC236}">
                  <a16:creationId xmlns:a16="http://schemas.microsoft.com/office/drawing/2014/main" id="{43689A79-1BE0-C02C-B7CA-1A2A0ACD1909}"/>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07" name="Group 106">
            <a:extLst>
              <a:ext uri="{FF2B5EF4-FFF2-40B4-BE49-F238E27FC236}">
                <a16:creationId xmlns:a16="http://schemas.microsoft.com/office/drawing/2014/main" id="{FD349C4E-B193-652A-74E6-322C59E074D8}"/>
              </a:ext>
            </a:extLst>
          </p:cNvPr>
          <p:cNvGrpSpPr/>
          <p:nvPr/>
        </p:nvGrpSpPr>
        <p:grpSpPr>
          <a:xfrm>
            <a:off x="5984148" y="4854762"/>
            <a:ext cx="380160" cy="338554"/>
            <a:chOff x="2868087" y="3341451"/>
            <a:chExt cx="380160" cy="338554"/>
          </a:xfrm>
        </p:grpSpPr>
        <p:sp>
          <p:nvSpPr>
            <p:cNvPr id="108" name="Rectangle 107">
              <a:extLst>
                <a:ext uri="{FF2B5EF4-FFF2-40B4-BE49-F238E27FC236}">
                  <a16:creationId xmlns:a16="http://schemas.microsoft.com/office/drawing/2014/main" id="{B7B94C59-FDCF-B6B8-D791-678767FDFDB0}"/>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09" name="TextBox 108">
              <a:extLst>
                <a:ext uri="{FF2B5EF4-FFF2-40B4-BE49-F238E27FC236}">
                  <a16:creationId xmlns:a16="http://schemas.microsoft.com/office/drawing/2014/main" id="{EF7369B6-7B95-A110-BA8B-467204EBA5AD}"/>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10" name="Group 109">
            <a:extLst>
              <a:ext uri="{FF2B5EF4-FFF2-40B4-BE49-F238E27FC236}">
                <a16:creationId xmlns:a16="http://schemas.microsoft.com/office/drawing/2014/main" id="{384142FD-1B7E-C75D-583D-F22D3630AB0E}"/>
              </a:ext>
            </a:extLst>
          </p:cNvPr>
          <p:cNvGrpSpPr/>
          <p:nvPr/>
        </p:nvGrpSpPr>
        <p:grpSpPr>
          <a:xfrm>
            <a:off x="6481276" y="4853368"/>
            <a:ext cx="380160" cy="338554"/>
            <a:chOff x="2868087" y="3341451"/>
            <a:chExt cx="380160" cy="338554"/>
          </a:xfrm>
        </p:grpSpPr>
        <p:sp>
          <p:nvSpPr>
            <p:cNvPr id="111" name="Rectangle 110">
              <a:extLst>
                <a:ext uri="{FF2B5EF4-FFF2-40B4-BE49-F238E27FC236}">
                  <a16:creationId xmlns:a16="http://schemas.microsoft.com/office/drawing/2014/main" id="{738D802D-5286-5B4F-A192-5D4C1320BD6C}"/>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12" name="TextBox 111">
              <a:extLst>
                <a:ext uri="{FF2B5EF4-FFF2-40B4-BE49-F238E27FC236}">
                  <a16:creationId xmlns:a16="http://schemas.microsoft.com/office/drawing/2014/main" id="{048A4001-B067-FB04-D22B-74C279F3778B}"/>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13" name="Group 112">
            <a:extLst>
              <a:ext uri="{FF2B5EF4-FFF2-40B4-BE49-F238E27FC236}">
                <a16:creationId xmlns:a16="http://schemas.microsoft.com/office/drawing/2014/main" id="{3AE9469F-55C4-DE4F-B25A-163A2B1E032A}"/>
              </a:ext>
            </a:extLst>
          </p:cNvPr>
          <p:cNvGrpSpPr/>
          <p:nvPr/>
        </p:nvGrpSpPr>
        <p:grpSpPr>
          <a:xfrm>
            <a:off x="6988772" y="4854762"/>
            <a:ext cx="380160" cy="338554"/>
            <a:chOff x="2868087" y="3341451"/>
            <a:chExt cx="380160" cy="338554"/>
          </a:xfrm>
        </p:grpSpPr>
        <p:sp>
          <p:nvSpPr>
            <p:cNvPr id="114" name="Rectangle 113">
              <a:extLst>
                <a:ext uri="{FF2B5EF4-FFF2-40B4-BE49-F238E27FC236}">
                  <a16:creationId xmlns:a16="http://schemas.microsoft.com/office/drawing/2014/main" id="{4125A94D-1CC4-7CD3-5438-5FEDD5A7193D}"/>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15" name="TextBox 114">
              <a:extLst>
                <a:ext uri="{FF2B5EF4-FFF2-40B4-BE49-F238E27FC236}">
                  <a16:creationId xmlns:a16="http://schemas.microsoft.com/office/drawing/2014/main" id="{6FCA4F7E-35F3-2359-14CD-6A91547BE87B}"/>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16" name="Group 115">
            <a:extLst>
              <a:ext uri="{FF2B5EF4-FFF2-40B4-BE49-F238E27FC236}">
                <a16:creationId xmlns:a16="http://schemas.microsoft.com/office/drawing/2014/main" id="{FE9CF2AA-8F89-E61A-A6B3-9528E32650A7}"/>
              </a:ext>
            </a:extLst>
          </p:cNvPr>
          <p:cNvGrpSpPr/>
          <p:nvPr/>
        </p:nvGrpSpPr>
        <p:grpSpPr>
          <a:xfrm>
            <a:off x="7500251" y="4849412"/>
            <a:ext cx="380160" cy="338554"/>
            <a:chOff x="2868087" y="3341451"/>
            <a:chExt cx="380160" cy="338554"/>
          </a:xfrm>
        </p:grpSpPr>
        <p:sp>
          <p:nvSpPr>
            <p:cNvPr id="117" name="Rectangle 116">
              <a:extLst>
                <a:ext uri="{FF2B5EF4-FFF2-40B4-BE49-F238E27FC236}">
                  <a16:creationId xmlns:a16="http://schemas.microsoft.com/office/drawing/2014/main" id="{1C9764A0-1B8F-3522-CF97-E8816C8D376E}"/>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18" name="TextBox 117">
              <a:extLst>
                <a:ext uri="{FF2B5EF4-FFF2-40B4-BE49-F238E27FC236}">
                  <a16:creationId xmlns:a16="http://schemas.microsoft.com/office/drawing/2014/main" id="{5C4D508C-5158-8A11-A519-3763A94DD630}"/>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19" name="Group 118">
            <a:extLst>
              <a:ext uri="{FF2B5EF4-FFF2-40B4-BE49-F238E27FC236}">
                <a16:creationId xmlns:a16="http://schemas.microsoft.com/office/drawing/2014/main" id="{5C79D8E6-6F3E-0056-343E-67CCE5F316D3}"/>
              </a:ext>
            </a:extLst>
          </p:cNvPr>
          <p:cNvGrpSpPr/>
          <p:nvPr/>
        </p:nvGrpSpPr>
        <p:grpSpPr>
          <a:xfrm>
            <a:off x="8022705" y="4846233"/>
            <a:ext cx="380160" cy="338554"/>
            <a:chOff x="2868087" y="3341451"/>
            <a:chExt cx="380160" cy="338554"/>
          </a:xfrm>
        </p:grpSpPr>
        <p:sp>
          <p:nvSpPr>
            <p:cNvPr id="120" name="Rectangle 119">
              <a:extLst>
                <a:ext uri="{FF2B5EF4-FFF2-40B4-BE49-F238E27FC236}">
                  <a16:creationId xmlns:a16="http://schemas.microsoft.com/office/drawing/2014/main" id="{D6693062-3972-3956-08E9-FC5DBEAC75DD}"/>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21" name="TextBox 120">
              <a:extLst>
                <a:ext uri="{FF2B5EF4-FFF2-40B4-BE49-F238E27FC236}">
                  <a16:creationId xmlns:a16="http://schemas.microsoft.com/office/drawing/2014/main" id="{E85CD494-A237-6739-AE65-A832A2B010B3}"/>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22" name="Group 121">
            <a:extLst>
              <a:ext uri="{FF2B5EF4-FFF2-40B4-BE49-F238E27FC236}">
                <a16:creationId xmlns:a16="http://schemas.microsoft.com/office/drawing/2014/main" id="{3EEADAD6-C76D-09D0-EE3E-C8E759D1FF39}"/>
              </a:ext>
            </a:extLst>
          </p:cNvPr>
          <p:cNvGrpSpPr/>
          <p:nvPr/>
        </p:nvGrpSpPr>
        <p:grpSpPr>
          <a:xfrm>
            <a:off x="8531948" y="4851264"/>
            <a:ext cx="380160" cy="338554"/>
            <a:chOff x="2868087" y="3341451"/>
            <a:chExt cx="380160" cy="338554"/>
          </a:xfrm>
        </p:grpSpPr>
        <p:sp>
          <p:nvSpPr>
            <p:cNvPr id="123" name="Rectangle 122">
              <a:extLst>
                <a:ext uri="{FF2B5EF4-FFF2-40B4-BE49-F238E27FC236}">
                  <a16:creationId xmlns:a16="http://schemas.microsoft.com/office/drawing/2014/main" id="{D89B62AE-1BD5-8747-3FDB-6209BE509D8F}"/>
                </a:ext>
              </a:extLst>
            </p:cNvPr>
            <p:cNvSpPr/>
            <p:nvPr/>
          </p:nvSpPr>
          <p:spPr>
            <a:xfrm>
              <a:off x="2868087" y="3398252"/>
              <a:ext cx="380160" cy="228655"/>
            </a:xfrm>
            <a:prstGeom prst="rect">
              <a:avLst/>
            </a:prstGeom>
            <a:solidFill>
              <a:srgbClr val="139AF0"/>
            </a:solidFill>
            <a:ln w="25400" cap="flat" cmpd="sng" algn="ctr">
              <a:solidFill>
                <a:srgbClr val="0A5157">
                  <a:shade val="50000"/>
                </a:srgbClr>
              </a:solidFill>
              <a:prstDash val="solid"/>
            </a:ln>
            <a:effectLst/>
          </p:spPr>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350" b="0" i="0" u="none" strike="noStrike" kern="0" cap="none" spc="0" normalizeH="0" baseline="0" dirty="0">
                <a:ln>
                  <a:noFill/>
                </a:ln>
                <a:solidFill>
                  <a:prstClr val="white"/>
                </a:solidFill>
                <a:effectLst/>
                <a:uLnTx/>
                <a:uFillTx/>
                <a:latin typeface="+mn-lt"/>
                <a:ea typeface="+mn-ea"/>
                <a:cs typeface="+mn-cs"/>
              </a:endParaRPr>
            </a:p>
          </p:txBody>
        </p:sp>
        <p:sp>
          <p:nvSpPr>
            <p:cNvPr id="124" name="TextBox 123">
              <a:extLst>
                <a:ext uri="{FF2B5EF4-FFF2-40B4-BE49-F238E27FC236}">
                  <a16:creationId xmlns:a16="http://schemas.microsoft.com/office/drawing/2014/main" id="{55FA3B5E-463F-6659-E02C-0CB2D356B706}"/>
                </a:ext>
              </a:extLst>
            </p:cNvPr>
            <p:cNvSpPr txBox="1"/>
            <p:nvPr/>
          </p:nvSpPr>
          <p:spPr>
            <a:xfrm>
              <a:off x="2915558" y="3341451"/>
              <a:ext cx="313460"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i="0" u="none" strike="noStrike" kern="0" cap="none" spc="0" normalizeH="0" baseline="0" dirty="0">
                  <a:ln>
                    <a:noFill/>
                  </a:ln>
                  <a:solidFill>
                    <a:srgbClr val="021F43"/>
                  </a:solidFill>
                  <a:effectLst/>
                  <a:uLnTx/>
                  <a:uFillTx/>
                  <a:latin typeface="+mn-lt"/>
                  <a:ea typeface="+mn-ea"/>
                  <a:cs typeface="+mn-cs"/>
                </a:rPr>
                <a:t>2</a:t>
              </a:r>
            </a:p>
          </p:txBody>
        </p:sp>
      </p:grpSp>
      <p:grpSp>
        <p:nvGrpSpPr>
          <p:cNvPr id="125" name="Group 124">
            <a:extLst>
              <a:ext uri="{FF2B5EF4-FFF2-40B4-BE49-F238E27FC236}">
                <a16:creationId xmlns:a16="http://schemas.microsoft.com/office/drawing/2014/main" id="{9174691F-B589-CAAF-E13D-D2BFAE16611E}"/>
              </a:ext>
            </a:extLst>
          </p:cNvPr>
          <p:cNvGrpSpPr/>
          <p:nvPr/>
        </p:nvGrpSpPr>
        <p:grpSpPr>
          <a:xfrm>
            <a:off x="7903416" y="5139827"/>
            <a:ext cx="1823819" cy="130799"/>
            <a:chOff x="6180452" y="5184787"/>
            <a:chExt cx="1823819" cy="130799"/>
          </a:xfrm>
        </p:grpSpPr>
        <p:cxnSp>
          <p:nvCxnSpPr>
            <p:cNvPr id="126" name="Straight Arrow Connector 125">
              <a:extLst>
                <a:ext uri="{FF2B5EF4-FFF2-40B4-BE49-F238E27FC236}">
                  <a16:creationId xmlns:a16="http://schemas.microsoft.com/office/drawing/2014/main" id="{5885F6AD-1C2D-3410-6C8A-DBCB3E5956DE}"/>
                </a:ext>
              </a:extLst>
            </p:cNvPr>
            <p:cNvCxnSpPr>
              <a:cxnSpLocks/>
              <a:endCxn id="124" idx="2"/>
            </p:cNvCxnSpPr>
            <p:nvPr/>
          </p:nvCxnSpPr>
          <p:spPr>
            <a:xfrm flipH="1" flipV="1">
              <a:off x="7212149" y="5189818"/>
              <a:ext cx="792122" cy="121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70BDD78B-1628-396E-B1C7-63FCF4A39354}"/>
                </a:ext>
              </a:extLst>
            </p:cNvPr>
            <p:cNvCxnSpPr>
              <a:cxnSpLocks/>
              <a:endCxn id="121" idx="2"/>
            </p:cNvCxnSpPr>
            <p:nvPr/>
          </p:nvCxnSpPr>
          <p:spPr>
            <a:xfrm flipH="1" flipV="1">
              <a:off x="6702906" y="5184787"/>
              <a:ext cx="1298644" cy="1307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4B2314DB-01BF-D677-ECE0-5D2BE1F4BFAC}"/>
                </a:ext>
              </a:extLst>
            </p:cNvPr>
            <p:cNvCxnSpPr>
              <a:cxnSpLocks/>
              <a:endCxn id="118" idx="2"/>
            </p:cNvCxnSpPr>
            <p:nvPr/>
          </p:nvCxnSpPr>
          <p:spPr>
            <a:xfrm flipH="1" flipV="1">
              <a:off x="6180452" y="5187966"/>
              <a:ext cx="1823819" cy="120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29" name="Text Placeholder 2">
            <a:extLst>
              <a:ext uri="{FF2B5EF4-FFF2-40B4-BE49-F238E27FC236}">
                <a16:creationId xmlns:a16="http://schemas.microsoft.com/office/drawing/2014/main" id="{0787A706-1F5E-7494-6106-53F19D62B5CC}"/>
              </a:ext>
            </a:extLst>
          </p:cNvPr>
          <p:cNvSpPr txBox="1">
            <a:spLocks/>
          </p:cNvSpPr>
          <p:nvPr/>
        </p:nvSpPr>
        <p:spPr>
          <a:xfrm>
            <a:off x="625525" y="1512338"/>
            <a:ext cx="10940949" cy="944284"/>
          </a:xfrm>
          <a:prstGeom prst="rect">
            <a:avLst/>
          </a:prstGeom>
        </p:spPr>
        <p:txBody>
          <a:bodyPr vert="horz" lIns="91440" tIns="45720" rIns="91440" bIns="45720" rtlCol="0">
            <a:noAutofit/>
          </a:bodyPr>
          <a:lstStyle>
            <a:lvl1pPr marL="0" indent="0" algn="l" defTabSz="385400" rtl="0" eaLnBrk="1" fontAlgn="base" hangingPunct="1">
              <a:spcBef>
                <a:spcPct val="0"/>
              </a:spcBef>
              <a:spcAft>
                <a:spcPct val="0"/>
              </a:spcAft>
              <a:buClr>
                <a:schemeClr val="tx2"/>
              </a:buClr>
              <a:defRPr sz="689" baseline="0">
                <a:solidFill>
                  <a:schemeClr val="tx1"/>
                </a:solidFill>
                <a:latin typeface="+mn-lt"/>
                <a:ea typeface="Arial Unicode MS" pitchFamily="34" charset="-128"/>
                <a:cs typeface="Arial Unicode MS" pitchFamily="34" charset="-128"/>
              </a:defRPr>
            </a:lvl1pPr>
            <a:lvl2pPr marL="83366" indent="-82684" algn="l" defTabSz="385400" rtl="0" eaLnBrk="1" fontAlgn="base" hangingPunct="1">
              <a:spcBef>
                <a:spcPct val="0"/>
              </a:spcBef>
              <a:spcAft>
                <a:spcPct val="0"/>
              </a:spcAft>
              <a:buClr>
                <a:schemeClr val="tx2"/>
              </a:buClr>
              <a:buSzPct val="125000"/>
              <a:buFont typeface="Arial" charset="0"/>
              <a:buChar char="▪"/>
              <a:defRPr sz="689" baseline="0">
                <a:solidFill>
                  <a:schemeClr val="tx1"/>
                </a:solidFill>
                <a:latin typeface="+mn-lt"/>
                <a:ea typeface="Arial Unicode MS" pitchFamily="34" charset="-128"/>
                <a:cs typeface="Arial Unicode MS" pitchFamily="34" charset="-128"/>
              </a:defRPr>
            </a:lvl2pPr>
            <a:lvl3pPr marL="196800" indent="-112751" algn="l" defTabSz="385400" rtl="0" eaLnBrk="1" fontAlgn="base" hangingPunct="1">
              <a:spcBef>
                <a:spcPct val="0"/>
              </a:spcBef>
              <a:spcAft>
                <a:spcPct val="0"/>
              </a:spcAft>
              <a:buClr>
                <a:schemeClr val="tx2"/>
              </a:buClr>
              <a:buSzPct val="120000"/>
              <a:buFont typeface="Arial" charset="0"/>
              <a:buChar char="–"/>
              <a:defRPr sz="689" baseline="0">
                <a:solidFill>
                  <a:schemeClr val="tx1"/>
                </a:solidFill>
                <a:latin typeface="+mn-lt"/>
                <a:ea typeface="Arial Unicode MS" pitchFamily="34" charset="-128"/>
                <a:cs typeface="Arial Unicode MS" pitchFamily="34" charset="-128"/>
              </a:defRPr>
            </a:lvl3pPr>
            <a:lvl4pPr marL="264450" indent="-66967" algn="l" defTabSz="385400" rtl="0" eaLnBrk="1" fontAlgn="base" hangingPunct="1">
              <a:spcBef>
                <a:spcPct val="0"/>
              </a:spcBef>
              <a:spcAft>
                <a:spcPct val="0"/>
              </a:spcAft>
              <a:buClr>
                <a:schemeClr val="tx2"/>
              </a:buClr>
              <a:buSzPct val="120000"/>
              <a:buFont typeface="Arial" charset="0"/>
              <a:buChar char="▫"/>
              <a:defRPr sz="689" baseline="0">
                <a:solidFill>
                  <a:schemeClr val="tx1"/>
                </a:solidFill>
                <a:latin typeface="+mn-lt"/>
                <a:ea typeface="Arial Unicode MS" pitchFamily="34" charset="-128"/>
                <a:cs typeface="Arial Unicode MS" pitchFamily="34" charset="-128"/>
              </a:defRPr>
            </a:lvl4pPr>
            <a:lvl5pPr marL="322752" indent="-56033" algn="l" defTabSz="385400" rtl="0" eaLnBrk="1" fontAlgn="base" hangingPunct="1">
              <a:spcBef>
                <a:spcPct val="0"/>
              </a:spcBef>
              <a:spcAft>
                <a:spcPct val="0"/>
              </a:spcAft>
              <a:buClr>
                <a:schemeClr val="tx2"/>
              </a:buClr>
              <a:buSzPct val="89000"/>
              <a:buFont typeface="Arial" charset="0"/>
              <a:buChar char="-"/>
              <a:defRPr sz="689" baseline="0">
                <a:solidFill>
                  <a:schemeClr val="tx1"/>
                </a:solidFill>
                <a:latin typeface="+mn-lt"/>
                <a:ea typeface="Arial Unicode MS" pitchFamily="34" charset="-128"/>
                <a:cs typeface="Arial Unicode MS" pitchFamily="34" charset="-128"/>
              </a:defRPr>
            </a:lvl5pPr>
            <a:lvl6pPr marL="322752" indent="-56033" algn="l" defTabSz="385400" rtl="0" eaLnBrk="1" fontAlgn="base" hangingPunct="1">
              <a:spcBef>
                <a:spcPct val="0"/>
              </a:spcBef>
              <a:spcAft>
                <a:spcPct val="0"/>
              </a:spcAft>
              <a:buClr>
                <a:schemeClr val="tx2"/>
              </a:buClr>
              <a:buSzPct val="89000"/>
              <a:buFont typeface="Arial" charset="0"/>
              <a:buChar char="-"/>
              <a:defRPr sz="689" baseline="0">
                <a:solidFill>
                  <a:schemeClr val="tx1"/>
                </a:solidFill>
                <a:latin typeface="+mn-lt"/>
              </a:defRPr>
            </a:lvl6pPr>
            <a:lvl7pPr marL="322752" indent="-56033" algn="l" defTabSz="385400" rtl="0" eaLnBrk="1" fontAlgn="base" hangingPunct="1">
              <a:spcBef>
                <a:spcPct val="0"/>
              </a:spcBef>
              <a:spcAft>
                <a:spcPct val="0"/>
              </a:spcAft>
              <a:buClr>
                <a:schemeClr val="tx2"/>
              </a:buClr>
              <a:buSzPct val="89000"/>
              <a:buFont typeface="Arial" charset="0"/>
              <a:buChar char="-"/>
              <a:defRPr sz="689" baseline="0">
                <a:solidFill>
                  <a:schemeClr val="tx1"/>
                </a:solidFill>
                <a:latin typeface="+mn-lt"/>
              </a:defRPr>
            </a:lvl7pPr>
            <a:lvl8pPr marL="322752" indent="-56033" algn="l" defTabSz="385400" rtl="0" eaLnBrk="1" fontAlgn="base" hangingPunct="1">
              <a:spcBef>
                <a:spcPct val="0"/>
              </a:spcBef>
              <a:spcAft>
                <a:spcPct val="0"/>
              </a:spcAft>
              <a:buClr>
                <a:schemeClr val="tx2"/>
              </a:buClr>
              <a:buSzPct val="89000"/>
              <a:buFont typeface="Arial" charset="0"/>
              <a:buChar char="-"/>
              <a:defRPr sz="689" baseline="0">
                <a:solidFill>
                  <a:schemeClr val="tx1"/>
                </a:solidFill>
                <a:latin typeface="+mn-lt"/>
              </a:defRPr>
            </a:lvl8pPr>
            <a:lvl9pPr marL="322752" indent="-56033" algn="l" defTabSz="385400" rtl="0" eaLnBrk="1" fontAlgn="base" hangingPunct="1">
              <a:spcBef>
                <a:spcPct val="0"/>
              </a:spcBef>
              <a:spcAft>
                <a:spcPct val="0"/>
              </a:spcAft>
              <a:buClr>
                <a:schemeClr val="tx2"/>
              </a:buClr>
              <a:buSzPct val="89000"/>
              <a:buFont typeface="Arial" charset="0"/>
              <a:buChar char="-"/>
              <a:defRPr sz="689" baseline="0">
                <a:solidFill>
                  <a:schemeClr val="tx1"/>
                </a:solidFill>
                <a:latin typeface="+mn-lt"/>
              </a:defRPr>
            </a:lvl9pPr>
          </a:lstStyle>
          <a:p>
            <a:pPr marL="457200" lvl="1" indent="-457200">
              <a:spcAft>
                <a:spcPts val="317"/>
              </a:spcAft>
              <a:buFont typeface="Wingdings" panose="05000000000000000000" pitchFamily="2" charset="2"/>
              <a:buChar char="q"/>
            </a:pPr>
            <a:r>
              <a:rPr lang="en-US" sz="1800" b="0" kern="0"/>
              <a:t>DBOT: construction costs paid during construction, 10 years of O&amp;M.
HAM-PPP: 15 years of O&amp;M. 60% of the construction cost paid during the performance-related O&amp;M phase, creating a strong incentive for long-term performance.</a:t>
            </a:r>
            <a:endParaRPr lang="fr-FR" sz="1800" b="0" kern="0" dirty="0"/>
          </a:p>
        </p:txBody>
      </p:sp>
      <p:grpSp>
        <p:nvGrpSpPr>
          <p:cNvPr id="130" name="Group 129">
            <a:extLst>
              <a:ext uri="{FF2B5EF4-FFF2-40B4-BE49-F238E27FC236}">
                <a16:creationId xmlns:a16="http://schemas.microsoft.com/office/drawing/2014/main" id="{6BA94A37-AA86-FE16-081D-B5EBC9F398E0}"/>
              </a:ext>
            </a:extLst>
          </p:cNvPr>
          <p:cNvGrpSpPr/>
          <p:nvPr/>
        </p:nvGrpSpPr>
        <p:grpSpPr>
          <a:xfrm>
            <a:off x="7680888" y="4187990"/>
            <a:ext cx="4154730" cy="445578"/>
            <a:chOff x="7050049" y="4735126"/>
            <a:chExt cx="4154730" cy="445578"/>
          </a:xfrm>
        </p:grpSpPr>
        <p:grpSp>
          <p:nvGrpSpPr>
            <p:cNvPr id="131" name="Group 130">
              <a:extLst>
                <a:ext uri="{FF2B5EF4-FFF2-40B4-BE49-F238E27FC236}">
                  <a16:creationId xmlns:a16="http://schemas.microsoft.com/office/drawing/2014/main" id="{E5F0C048-20AE-78F5-EE49-AFA5FFC8907F}"/>
                </a:ext>
              </a:extLst>
            </p:cNvPr>
            <p:cNvGrpSpPr/>
            <p:nvPr/>
          </p:nvGrpSpPr>
          <p:grpSpPr>
            <a:xfrm>
              <a:off x="7050049" y="4959159"/>
              <a:ext cx="2106996" cy="221545"/>
              <a:chOff x="5326525" y="3196196"/>
              <a:chExt cx="2106996" cy="221545"/>
            </a:xfrm>
          </p:grpSpPr>
          <p:cxnSp>
            <p:nvCxnSpPr>
              <p:cNvPr id="133" name="Straight Arrow Connector 132">
                <a:extLst>
                  <a:ext uri="{FF2B5EF4-FFF2-40B4-BE49-F238E27FC236}">
                    <a16:creationId xmlns:a16="http://schemas.microsoft.com/office/drawing/2014/main" id="{773BB62F-35CB-316C-6C2E-3C936695FAD6}"/>
                  </a:ext>
                </a:extLst>
              </p:cNvPr>
              <p:cNvCxnSpPr>
                <a:cxnSpLocks/>
                <a:stCxn id="88" idx="0"/>
                <a:endCxn id="40" idx="0"/>
              </p:cNvCxnSpPr>
              <p:nvPr/>
            </p:nvCxnSpPr>
            <p:spPr>
              <a:xfrm flipH="1">
                <a:off x="6358081" y="3196196"/>
                <a:ext cx="1075440" cy="2209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C468CE67-3001-6991-5277-7310FB4430EC}"/>
                  </a:ext>
                </a:extLst>
              </p:cNvPr>
              <p:cNvCxnSpPr>
                <a:cxnSpLocks/>
                <a:stCxn id="88" idx="0"/>
                <a:endCxn id="37" idx="0"/>
              </p:cNvCxnSpPr>
              <p:nvPr/>
            </p:nvCxnSpPr>
            <p:spPr>
              <a:xfrm flipH="1">
                <a:off x="5849680" y="3196196"/>
                <a:ext cx="1583841" cy="2215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ED5B8798-D93F-FBC5-5FC8-7AB044A1E484}"/>
                  </a:ext>
                </a:extLst>
              </p:cNvPr>
              <p:cNvCxnSpPr>
                <a:cxnSpLocks/>
                <a:stCxn id="88" idx="0"/>
                <a:endCxn id="34" idx="0"/>
              </p:cNvCxnSpPr>
              <p:nvPr/>
            </p:nvCxnSpPr>
            <p:spPr>
              <a:xfrm flipH="1">
                <a:off x="5326525" y="3196196"/>
                <a:ext cx="2106996" cy="2210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32" name="Rectangle 131">
              <a:extLst>
                <a:ext uri="{FF2B5EF4-FFF2-40B4-BE49-F238E27FC236}">
                  <a16:creationId xmlns:a16="http://schemas.microsoft.com/office/drawing/2014/main" id="{FD48539E-FA20-3A5A-D7E3-A0F94476CFBD}"/>
                </a:ext>
              </a:extLst>
            </p:cNvPr>
            <p:cNvSpPr/>
            <p:nvPr/>
          </p:nvSpPr>
          <p:spPr>
            <a:xfrm>
              <a:off x="9450773" y="4735126"/>
              <a:ext cx="1754006" cy="338554"/>
            </a:xfrm>
            <a:prstGeom prst="rect">
              <a:avLst/>
            </a:prstGeom>
          </p:spPr>
          <p:txBody>
            <a:bodyPr wrap="none">
              <a:spAutoFit/>
            </a:bodyPr>
            <a:lstStyle/>
            <a:p>
              <a:pPr lvl="0" algn="ctr" fontAlgn="auto">
                <a:spcBef>
                  <a:spcPts val="0"/>
                </a:spcBef>
                <a:spcAft>
                  <a:spcPts val="0"/>
                </a:spcAft>
                <a:defRPr/>
              </a:pPr>
              <a:r>
                <a:rPr lang="fr-FR" b="0">
                  <a:solidFill>
                    <a:prstClr val="black"/>
                  </a:solidFill>
                  <a:latin typeface="+mn-lt"/>
                  <a:ea typeface="+mn-ea"/>
                  <a:cs typeface="+mn-cs"/>
                </a:rPr>
                <a:t>CAPEX annuities</a:t>
              </a:r>
              <a:endParaRPr kumimoji="0" lang="fr-FR" b="0" i="0" u="none" strike="noStrike" kern="1200" cap="none" spc="0" normalizeH="0" baseline="0" dirty="0">
                <a:ln>
                  <a:noFill/>
                </a:ln>
                <a:solidFill>
                  <a:prstClr val="black"/>
                </a:solidFill>
                <a:effectLst/>
                <a:uLnTx/>
                <a:uFillTx/>
                <a:latin typeface="+mn-lt"/>
                <a:ea typeface="+mn-ea"/>
                <a:cs typeface="+mn-cs"/>
              </a:endParaRPr>
            </a:p>
          </p:txBody>
        </p:sp>
      </p:grpSp>
      <p:sp>
        <p:nvSpPr>
          <p:cNvPr id="136" name="Rectangle 135">
            <a:extLst>
              <a:ext uri="{FF2B5EF4-FFF2-40B4-BE49-F238E27FC236}">
                <a16:creationId xmlns:a16="http://schemas.microsoft.com/office/drawing/2014/main" id="{2D9EF7FC-3FC0-C1B5-2D96-950EA3BA3C57}"/>
              </a:ext>
            </a:extLst>
          </p:cNvPr>
          <p:cNvSpPr/>
          <p:nvPr/>
        </p:nvSpPr>
        <p:spPr>
          <a:xfrm>
            <a:off x="9660551" y="5139827"/>
            <a:ext cx="2292433" cy="338554"/>
          </a:xfrm>
          <a:prstGeom prst="rect">
            <a:avLst/>
          </a:prstGeom>
        </p:spPr>
        <p:txBody>
          <a:bodyPr wrap="square">
            <a:spAutoFit/>
          </a:bodyPr>
          <a:lstStyle/>
          <a:p>
            <a:pPr lvl="0" algn="ctr" fontAlgn="auto">
              <a:spcBef>
                <a:spcPts val="0"/>
              </a:spcBef>
              <a:spcAft>
                <a:spcPts val="0"/>
              </a:spcAft>
              <a:defRPr/>
            </a:pPr>
            <a:r>
              <a:rPr lang="fr-FR" b="0">
                <a:solidFill>
                  <a:prstClr val="black"/>
                </a:solidFill>
                <a:latin typeface="+mn-lt"/>
                <a:ea typeface="+mn-ea"/>
                <a:cs typeface="+mn-cs"/>
              </a:rPr>
              <a:t>O&amp;M annuities</a:t>
            </a:r>
            <a:endParaRPr kumimoji="0" lang="fr-FR" b="0" i="0" u="none" strike="noStrike" kern="1200" cap="none" spc="0" normalizeH="0" baseline="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241992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500"/>
                                        <p:tgtEl>
                                          <p:spTgt spid="9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0"/>
                                        </p:tgtEl>
                                        <p:attrNameLst>
                                          <p:attrName>style.visibility</p:attrName>
                                        </p:attrNameLst>
                                      </p:cBhvr>
                                      <p:to>
                                        <p:strVal val="visible"/>
                                      </p:to>
                                    </p:set>
                                  </p:childTnLst>
                                </p:cTn>
                              </p:par>
                            </p:childTnLst>
                          </p:cTn>
                        </p:par>
                        <p:par>
                          <p:cTn id="12" fill="hold">
                            <p:stCondLst>
                              <p:cond delay="0"/>
                            </p:stCondLst>
                            <p:childTnLst>
                              <p:par>
                                <p:cTn id="13" presetID="1" presetClass="exit" presetSubtype="0" fill="hold" nodeType="afterEffect">
                                  <p:stCondLst>
                                    <p:cond delay="0"/>
                                  </p:stCondLst>
                                  <p:childTnLst>
                                    <p:set>
                                      <p:cBhvr>
                                        <p:cTn id="14" dur="1" fill="hold">
                                          <p:stCondLst>
                                            <p:cond delay="0"/>
                                          </p:stCondLst>
                                        </p:cTn>
                                        <p:tgtEl>
                                          <p:spTgt spid="89"/>
                                        </p:tgtEl>
                                        <p:attrNameLst>
                                          <p:attrName>style.visibility</p:attrName>
                                        </p:attrNameLst>
                                      </p:cBhvr>
                                      <p:to>
                                        <p:strVal val="hidden"/>
                                      </p:to>
                                    </p:set>
                                  </p:childTnLst>
                                </p:cTn>
                              </p:par>
                            </p:childTnLst>
                          </p:cTn>
                        </p:par>
                        <p:par>
                          <p:cTn id="15" fill="hold">
                            <p:stCondLst>
                              <p:cond delay="0"/>
                            </p:stCondLst>
                            <p:childTnLst>
                              <p:par>
                                <p:cTn id="16" presetID="10" presetClass="exit" presetSubtype="0" fill="hold" grpId="0" nodeType="afterEffect">
                                  <p:stCondLst>
                                    <p:cond delay="0"/>
                                  </p:stCondLst>
                                  <p:childTnLst>
                                    <p:animEffect transition="out" filter="fade">
                                      <p:cBhvr>
                                        <p:cTn id="17" dur="10"/>
                                        <p:tgtEl>
                                          <p:spTgt spid="88"/>
                                        </p:tgtEl>
                                      </p:cBhvr>
                                    </p:animEffect>
                                    <p:set>
                                      <p:cBhvr>
                                        <p:cTn id="18" dur="1" fill="hold">
                                          <p:stCondLst>
                                            <p:cond delay="9"/>
                                          </p:stCondLst>
                                        </p:cTn>
                                        <p:tgtEl>
                                          <p:spTgt spid="88"/>
                                        </p:tgtEl>
                                        <p:attrNameLst>
                                          <p:attrName>style.visibility</p:attrName>
                                        </p:attrNameLst>
                                      </p:cBhvr>
                                      <p:to>
                                        <p:strVal val="hidden"/>
                                      </p:to>
                                    </p:set>
                                  </p:childTnLst>
                                </p:cTn>
                              </p:par>
                              <p:par>
                                <p:cTn id="19" presetID="10" presetClass="entr" presetSubtype="0" fill="hold" nodeType="withEffect">
                                  <p:stCondLst>
                                    <p:cond delay="0"/>
                                  </p:stCondLst>
                                  <p:childTnLst>
                                    <p:set>
                                      <p:cBhvr>
                                        <p:cTn id="20" dur="1" fill="hold">
                                          <p:stCondLst>
                                            <p:cond delay="0"/>
                                          </p:stCondLst>
                                        </p:cTn>
                                        <p:tgtEl>
                                          <p:spTgt spid="90"/>
                                        </p:tgtEl>
                                        <p:attrNameLst>
                                          <p:attrName>style.visibility</p:attrName>
                                        </p:attrNameLst>
                                      </p:cBhvr>
                                      <p:to>
                                        <p:strVal val="visible"/>
                                      </p:to>
                                    </p:set>
                                    <p:animEffect transition="in" filter="fade">
                                      <p:cBhvr>
                                        <p:cTn id="21" dur="500"/>
                                        <p:tgtEl>
                                          <p:spTgt spid="9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57"/>
                                        </p:tgtEl>
                                      </p:cBhvr>
                                    </p:animEffect>
                                    <p:set>
                                      <p:cBhvr>
                                        <p:cTn id="26" dur="1" fill="hold">
                                          <p:stCondLst>
                                            <p:cond delay="499"/>
                                          </p:stCondLst>
                                        </p:cTn>
                                        <p:tgtEl>
                                          <p:spTgt spid="57"/>
                                        </p:tgtEl>
                                        <p:attrNameLst>
                                          <p:attrName>style.visibility</p:attrName>
                                        </p:attrNameLst>
                                      </p:cBhvr>
                                      <p:to>
                                        <p:strVal val="hidden"/>
                                      </p:to>
                                    </p:set>
                                  </p:childTnLst>
                                </p:cTn>
                              </p:par>
                              <p:par>
                                <p:cTn id="27" presetID="10" presetClass="exit" presetSubtype="0" fill="hold" grpId="0" nodeType="withEffect">
                                  <p:stCondLst>
                                    <p:cond delay="0"/>
                                  </p:stCondLst>
                                  <p:childTnLst>
                                    <p:animEffect transition="out" filter="fade">
                                      <p:cBhvr>
                                        <p:cTn id="28" dur="500"/>
                                        <p:tgtEl>
                                          <p:spTgt spid="58"/>
                                        </p:tgtEl>
                                      </p:cBhvr>
                                    </p:animEffect>
                                    <p:set>
                                      <p:cBhvr>
                                        <p:cTn id="29" dur="1" fill="hold">
                                          <p:stCondLst>
                                            <p:cond delay="499"/>
                                          </p:stCondLst>
                                        </p:cTn>
                                        <p:tgtEl>
                                          <p:spTgt spid="58"/>
                                        </p:tgtEl>
                                        <p:attrNameLst>
                                          <p:attrName>style.visibility</p:attrName>
                                        </p:attrNameLst>
                                      </p:cBhvr>
                                      <p:to>
                                        <p:strVal val="hidden"/>
                                      </p:to>
                                    </p:set>
                                  </p:childTnLst>
                                </p:cTn>
                              </p:par>
                              <p:par>
                                <p:cTn id="30" presetID="10" presetClass="exit" presetSubtype="0" fill="hold" grpId="0" nodeType="withEffect">
                                  <p:stCondLst>
                                    <p:cond delay="0"/>
                                  </p:stCondLst>
                                  <p:childTnLst>
                                    <p:animEffect transition="out" filter="fade">
                                      <p:cBhvr>
                                        <p:cTn id="31" dur="500"/>
                                        <p:tgtEl>
                                          <p:spTgt spid="59"/>
                                        </p:tgtEl>
                                      </p:cBhvr>
                                    </p:animEffect>
                                    <p:set>
                                      <p:cBhvr>
                                        <p:cTn id="32" dur="1" fill="hold">
                                          <p:stCondLst>
                                            <p:cond delay="499"/>
                                          </p:stCondLst>
                                        </p:cTn>
                                        <p:tgtEl>
                                          <p:spTgt spid="59"/>
                                        </p:tgtEl>
                                        <p:attrNameLst>
                                          <p:attrName>style.visibility</p:attrName>
                                        </p:attrNameLst>
                                      </p:cBhvr>
                                      <p:to>
                                        <p:strVal val="hidden"/>
                                      </p:to>
                                    </p:set>
                                  </p:childTnLst>
                                </p:cTn>
                              </p:par>
                              <p:par>
                                <p:cTn id="33" presetID="10" presetClass="exit" presetSubtype="0" fill="hold" grpId="0" nodeType="withEffect">
                                  <p:stCondLst>
                                    <p:cond delay="0"/>
                                  </p:stCondLst>
                                  <p:childTnLst>
                                    <p:animEffect transition="out" filter="fade">
                                      <p:cBhvr>
                                        <p:cTn id="34" dur="500"/>
                                        <p:tgtEl>
                                          <p:spTgt spid="73"/>
                                        </p:tgtEl>
                                      </p:cBhvr>
                                    </p:animEffect>
                                    <p:set>
                                      <p:cBhvr>
                                        <p:cTn id="35" dur="1" fill="hold">
                                          <p:stCondLst>
                                            <p:cond delay="499"/>
                                          </p:stCondLst>
                                        </p:cTn>
                                        <p:tgtEl>
                                          <p:spTgt spid="73"/>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72"/>
                                        </p:tgtEl>
                                      </p:cBhvr>
                                    </p:animEffect>
                                    <p:set>
                                      <p:cBhvr>
                                        <p:cTn id="38" dur="1" fill="hold">
                                          <p:stCondLst>
                                            <p:cond delay="499"/>
                                          </p:stCondLst>
                                        </p:cTn>
                                        <p:tgtEl>
                                          <p:spTgt spid="72"/>
                                        </p:tgtEl>
                                        <p:attrNameLst>
                                          <p:attrName>style.visibility</p:attrName>
                                        </p:attrNameLst>
                                      </p:cBhvr>
                                      <p:to>
                                        <p:strVal val="hidden"/>
                                      </p:to>
                                    </p:set>
                                  </p:childTnLst>
                                </p:cTn>
                              </p:par>
                              <p:par>
                                <p:cTn id="39" presetID="10" presetClass="exit" presetSubtype="0" fill="hold" grpId="0" nodeType="withEffect">
                                  <p:stCondLst>
                                    <p:cond delay="0"/>
                                  </p:stCondLst>
                                  <p:childTnLst>
                                    <p:animEffect transition="out" filter="fade">
                                      <p:cBhvr>
                                        <p:cTn id="40" dur="500"/>
                                        <p:tgtEl>
                                          <p:spTgt spid="63"/>
                                        </p:tgtEl>
                                      </p:cBhvr>
                                    </p:animEffect>
                                    <p:set>
                                      <p:cBhvr>
                                        <p:cTn id="41" dur="1" fill="hold">
                                          <p:stCondLst>
                                            <p:cond delay="499"/>
                                          </p:stCondLst>
                                        </p:cTn>
                                        <p:tgtEl>
                                          <p:spTgt spid="63"/>
                                        </p:tgtEl>
                                        <p:attrNameLst>
                                          <p:attrName>style.visibility</p:attrName>
                                        </p:attrNameLst>
                                      </p:cBhvr>
                                      <p:to>
                                        <p:strVal val="hidden"/>
                                      </p:to>
                                    </p:set>
                                  </p:childTnLst>
                                </p:cTn>
                              </p:par>
                              <p:par>
                                <p:cTn id="42" presetID="10" presetClass="entr" presetSubtype="0" fill="hold" grpId="0" nodeType="withEffect">
                                  <p:stCondLst>
                                    <p:cond delay="0"/>
                                  </p:stCondLst>
                                  <p:childTnLst>
                                    <p:set>
                                      <p:cBhvr>
                                        <p:cTn id="43" dur="1" fill="hold">
                                          <p:stCondLst>
                                            <p:cond delay="0"/>
                                          </p:stCondLst>
                                        </p:cTn>
                                        <p:tgtEl>
                                          <p:spTgt spid="92"/>
                                        </p:tgtEl>
                                        <p:attrNameLst>
                                          <p:attrName>style.visibility</p:attrName>
                                        </p:attrNameLst>
                                      </p:cBhvr>
                                      <p:to>
                                        <p:strVal val="visible"/>
                                      </p:to>
                                    </p:set>
                                    <p:animEffect transition="in" filter="fade">
                                      <p:cBhvr>
                                        <p:cTn id="44" dur="500"/>
                                        <p:tgtEl>
                                          <p:spTgt spid="9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95"/>
                                        </p:tgtEl>
                                        <p:attrNameLst>
                                          <p:attrName>style.visibility</p:attrName>
                                        </p:attrNameLst>
                                      </p:cBhvr>
                                      <p:to>
                                        <p:strVal val="visible"/>
                                      </p:to>
                                    </p:set>
                                    <p:animEffect transition="in" filter="fade">
                                      <p:cBhvr>
                                        <p:cTn id="47" dur="500"/>
                                        <p:tgtEl>
                                          <p:spTgt spid="95"/>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93"/>
                                        </p:tgtEl>
                                        <p:attrNameLst>
                                          <p:attrName>style.visibility</p:attrName>
                                        </p:attrNameLst>
                                      </p:cBhvr>
                                      <p:to>
                                        <p:strVal val="visible"/>
                                      </p:to>
                                    </p:set>
                                    <p:animEffect transition="in" filter="fade">
                                      <p:cBhvr>
                                        <p:cTn id="50" dur="500"/>
                                        <p:tgtEl>
                                          <p:spTgt spid="9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96"/>
                                        </p:tgtEl>
                                        <p:attrNameLst>
                                          <p:attrName>style.visibility</p:attrName>
                                        </p:attrNameLst>
                                      </p:cBhvr>
                                      <p:to>
                                        <p:strVal val="visible"/>
                                      </p:to>
                                    </p:set>
                                    <p:animEffect transition="in" filter="fade">
                                      <p:cBhvr>
                                        <p:cTn id="53" dur="500"/>
                                        <p:tgtEl>
                                          <p:spTgt spid="96"/>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94"/>
                                        </p:tgtEl>
                                        <p:attrNameLst>
                                          <p:attrName>style.visibility</p:attrName>
                                        </p:attrNameLst>
                                      </p:cBhvr>
                                      <p:to>
                                        <p:strVal val="visible"/>
                                      </p:to>
                                    </p:set>
                                    <p:animEffect transition="in" filter="fade">
                                      <p:cBhvr>
                                        <p:cTn id="56" dur="500"/>
                                        <p:tgtEl>
                                          <p:spTgt spid="9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97"/>
                                        </p:tgtEl>
                                        <p:attrNameLst>
                                          <p:attrName>style.visibility</p:attrName>
                                        </p:attrNameLst>
                                      </p:cBhvr>
                                      <p:to>
                                        <p:strVal val="visible"/>
                                      </p:to>
                                    </p:set>
                                    <p:animEffect transition="in" filter="fade">
                                      <p:cBhvr>
                                        <p:cTn id="59" dur="500"/>
                                        <p:tgtEl>
                                          <p:spTgt spid="97"/>
                                        </p:tgtEl>
                                      </p:cBhvr>
                                    </p:animEffect>
                                  </p:childTnLst>
                                </p:cTn>
                              </p:par>
                              <p:par>
                                <p:cTn id="60" presetID="10" presetClass="entr" presetSubtype="0" fill="hold" nodeType="withEffect">
                                  <p:stCondLst>
                                    <p:cond delay="0"/>
                                  </p:stCondLst>
                                  <p:childTnLst>
                                    <p:set>
                                      <p:cBhvr>
                                        <p:cTn id="61" dur="1" fill="hold">
                                          <p:stCondLst>
                                            <p:cond delay="0"/>
                                          </p:stCondLst>
                                        </p:cTn>
                                        <p:tgtEl>
                                          <p:spTgt spid="4"/>
                                        </p:tgtEl>
                                        <p:attrNameLst>
                                          <p:attrName>style.visibility</p:attrName>
                                        </p:attrNameLst>
                                      </p:cBhvr>
                                      <p:to>
                                        <p:strVal val="visible"/>
                                      </p:to>
                                    </p:set>
                                    <p:animEffect transition="in" filter="fade">
                                      <p:cBhvr>
                                        <p:cTn id="62" dur="250"/>
                                        <p:tgtEl>
                                          <p:spTgt spid="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fade">
                                      <p:cBhvr>
                                        <p:cTn id="67" dur="10"/>
                                        <p:tgtEl>
                                          <p:spTgt spid="7"/>
                                        </p:tgtEl>
                                      </p:cBhvr>
                                    </p:animEffect>
                                  </p:childTnLst>
                                </p:cTn>
                              </p:par>
                              <p:par>
                                <p:cTn id="68" presetID="1" presetClass="entr" presetSubtype="0" fill="hold" nodeType="withEffect">
                                  <p:stCondLst>
                                    <p:cond delay="0"/>
                                  </p:stCondLst>
                                  <p:childTnLst>
                                    <p:set>
                                      <p:cBhvr>
                                        <p:cTn id="69" dur="1" fill="hold">
                                          <p:stCondLst>
                                            <p:cond delay="0"/>
                                          </p:stCondLst>
                                        </p:cTn>
                                        <p:tgtEl>
                                          <p:spTgt spid="125"/>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136"/>
                                        </p:tgtEl>
                                        <p:attrNameLst>
                                          <p:attrName>style.visibility</p:attrName>
                                        </p:attrNameLst>
                                      </p:cBhvr>
                                      <p:to>
                                        <p:strVal val="visible"/>
                                      </p:to>
                                    </p:set>
                                  </p:childTnLst>
                                </p:cTn>
                              </p:par>
                              <p:par>
                                <p:cTn id="72" presetID="26" presetClass="entr" presetSubtype="0" fill="hold" nodeType="with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wipe(down)">
                                      <p:cBhvr>
                                        <p:cTn id="74" dur="145">
                                          <p:stCondLst>
                                            <p:cond delay="0"/>
                                          </p:stCondLst>
                                        </p:cTn>
                                        <p:tgtEl>
                                          <p:spTgt spid="14"/>
                                        </p:tgtEl>
                                      </p:cBhvr>
                                    </p:animEffect>
                                    <p:anim calcmode="lin" valueType="num">
                                      <p:cBhvr>
                                        <p:cTn id="75" dur="456"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6" dur="166"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7" dur="166" tmFilter="0, 0; 0.125,0.2665; 0.25,0.4; 0.375,0.465; 0.5,0.5;  0.625,0.535; 0.75,0.6; 0.875,0.7335; 1,1">
                                          <p:stCondLst>
                                            <p:cond delay="166"/>
                                          </p:stCondLst>
                                        </p:cTn>
                                        <p:tgtEl>
                                          <p:spTgt spid="14"/>
                                        </p:tgtEl>
                                        <p:attrNameLst>
                                          <p:attrName>ppt_y</p:attrName>
                                        </p:attrNameLst>
                                      </p:cBhvr>
                                      <p:tavLst>
                                        <p:tav tm="0" fmla="#ppt_y-sin(pi*$)/9">
                                          <p:val>
                                            <p:fltVal val="0"/>
                                          </p:val>
                                        </p:tav>
                                        <p:tav tm="100000">
                                          <p:val>
                                            <p:fltVal val="1"/>
                                          </p:val>
                                        </p:tav>
                                      </p:tavLst>
                                    </p:anim>
                                    <p:anim calcmode="lin" valueType="num">
                                      <p:cBhvr>
                                        <p:cTn id="78" dur="83" tmFilter="0, 0; 0.125,0.2665; 0.25,0.4; 0.375,0.465; 0.5,0.5;  0.625,0.535; 0.75,0.6; 0.875,0.7335; 1,1">
                                          <p:stCondLst>
                                            <p:cond delay="331"/>
                                          </p:stCondLst>
                                        </p:cTn>
                                        <p:tgtEl>
                                          <p:spTgt spid="14"/>
                                        </p:tgtEl>
                                        <p:attrNameLst>
                                          <p:attrName>ppt_y</p:attrName>
                                        </p:attrNameLst>
                                      </p:cBhvr>
                                      <p:tavLst>
                                        <p:tav tm="0" fmla="#ppt_y-sin(pi*$)/27">
                                          <p:val>
                                            <p:fltVal val="0"/>
                                          </p:val>
                                        </p:tav>
                                        <p:tav tm="100000">
                                          <p:val>
                                            <p:fltVal val="1"/>
                                          </p:val>
                                        </p:tav>
                                      </p:tavLst>
                                    </p:anim>
                                    <p:anim calcmode="lin" valueType="num">
                                      <p:cBhvr>
                                        <p:cTn id="79" dur="41" tmFilter="0, 0; 0.125,0.2665; 0.25,0.4; 0.375,0.465; 0.5,0.5;  0.625,0.535; 0.75,0.6; 0.875,0.7335; 1,1">
                                          <p:stCondLst>
                                            <p:cond delay="414"/>
                                          </p:stCondLst>
                                        </p:cTn>
                                        <p:tgtEl>
                                          <p:spTgt spid="14"/>
                                        </p:tgtEl>
                                        <p:attrNameLst>
                                          <p:attrName>ppt_y</p:attrName>
                                        </p:attrNameLst>
                                      </p:cBhvr>
                                      <p:tavLst>
                                        <p:tav tm="0" fmla="#ppt_y-sin(pi*$)/81">
                                          <p:val>
                                            <p:fltVal val="0"/>
                                          </p:val>
                                        </p:tav>
                                        <p:tav tm="100000">
                                          <p:val>
                                            <p:fltVal val="1"/>
                                          </p:val>
                                        </p:tav>
                                      </p:tavLst>
                                    </p:anim>
                                    <p:animScale>
                                      <p:cBhvr>
                                        <p:cTn id="80" dur="7">
                                          <p:stCondLst>
                                            <p:cond delay="162"/>
                                          </p:stCondLst>
                                        </p:cTn>
                                        <p:tgtEl>
                                          <p:spTgt spid="14"/>
                                        </p:tgtEl>
                                      </p:cBhvr>
                                      <p:to x="100000" y="60000"/>
                                    </p:animScale>
                                    <p:animScale>
                                      <p:cBhvr>
                                        <p:cTn id="81" dur="41" decel="50000">
                                          <p:stCondLst>
                                            <p:cond delay="169"/>
                                          </p:stCondLst>
                                        </p:cTn>
                                        <p:tgtEl>
                                          <p:spTgt spid="14"/>
                                        </p:tgtEl>
                                      </p:cBhvr>
                                      <p:to x="100000" y="100000"/>
                                    </p:animScale>
                                    <p:animScale>
                                      <p:cBhvr>
                                        <p:cTn id="82" dur="7">
                                          <p:stCondLst>
                                            <p:cond delay="328"/>
                                          </p:stCondLst>
                                        </p:cTn>
                                        <p:tgtEl>
                                          <p:spTgt spid="14"/>
                                        </p:tgtEl>
                                      </p:cBhvr>
                                      <p:to x="100000" y="80000"/>
                                    </p:animScale>
                                    <p:animScale>
                                      <p:cBhvr>
                                        <p:cTn id="83" dur="41" decel="50000">
                                          <p:stCondLst>
                                            <p:cond delay="335"/>
                                          </p:stCondLst>
                                        </p:cTn>
                                        <p:tgtEl>
                                          <p:spTgt spid="14"/>
                                        </p:tgtEl>
                                      </p:cBhvr>
                                      <p:to x="100000" y="100000"/>
                                    </p:animScale>
                                    <p:animScale>
                                      <p:cBhvr>
                                        <p:cTn id="84" dur="7">
                                          <p:stCondLst>
                                            <p:cond delay="410"/>
                                          </p:stCondLst>
                                        </p:cTn>
                                        <p:tgtEl>
                                          <p:spTgt spid="14"/>
                                        </p:tgtEl>
                                      </p:cBhvr>
                                      <p:to x="100000" y="90000"/>
                                    </p:animScale>
                                    <p:animScale>
                                      <p:cBhvr>
                                        <p:cTn id="85" dur="41" decel="50000">
                                          <p:stCondLst>
                                            <p:cond delay="417"/>
                                          </p:stCondLst>
                                        </p:cTn>
                                        <p:tgtEl>
                                          <p:spTgt spid="14"/>
                                        </p:tgtEl>
                                      </p:cBhvr>
                                      <p:to x="100000" y="100000"/>
                                    </p:animScale>
                                    <p:animScale>
                                      <p:cBhvr>
                                        <p:cTn id="86" dur="7">
                                          <p:stCondLst>
                                            <p:cond delay="452"/>
                                          </p:stCondLst>
                                        </p:cTn>
                                        <p:tgtEl>
                                          <p:spTgt spid="14"/>
                                        </p:tgtEl>
                                      </p:cBhvr>
                                      <p:to x="100000" y="95000"/>
                                    </p:animScale>
                                    <p:animScale>
                                      <p:cBhvr>
                                        <p:cTn id="87" dur="41" decel="50000">
                                          <p:stCondLst>
                                            <p:cond delay="459"/>
                                          </p:stCondLst>
                                        </p:cTn>
                                        <p:tgtEl>
                                          <p:spTgt spid="14"/>
                                        </p:tgtEl>
                                      </p:cBhvr>
                                      <p:to x="100000" y="100000"/>
                                    </p:animScale>
                                  </p:childTnLst>
                                </p:cTn>
                              </p:par>
                              <p:par>
                                <p:cTn id="88" presetID="26" presetClass="entr" presetSubtype="0" fill="hold" nodeType="withEffect">
                                  <p:stCondLst>
                                    <p:cond delay="250"/>
                                  </p:stCondLst>
                                  <p:childTnLst>
                                    <p:set>
                                      <p:cBhvr>
                                        <p:cTn id="89" dur="1" fill="hold">
                                          <p:stCondLst>
                                            <p:cond delay="0"/>
                                          </p:stCondLst>
                                        </p:cTn>
                                        <p:tgtEl>
                                          <p:spTgt spid="17"/>
                                        </p:tgtEl>
                                        <p:attrNameLst>
                                          <p:attrName>style.visibility</p:attrName>
                                        </p:attrNameLst>
                                      </p:cBhvr>
                                      <p:to>
                                        <p:strVal val="visible"/>
                                      </p:to>
                                    </p:set>
                                    <p:animEffect transition="in" filter="wipe(down)">
                                      <p:cBhvr>
                                        <p:cTn id="90" dur="145">
                                          <p:stCondLst>
                                            <p:cond delay="0"/>
                                          </p:stCondLst>
                                        </p:cTn>
                                        <p:tgtEl>
                                          <p:spTgt spid="17"/>
                                        </p:tgtEl>
                                      </p:cBhvr>
                                    </p:animEffect>
                                    <p:anim calcmode="lin" valueType="num">
                                      <p:cBhvr>
                                        <p:cTn id="91" dur="456"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2" dur="166"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93" dur="166" tmFilter="0, 0; 0.125,0.2665; 0.25,0.4; 0.375,0.465; 0.5,0.5;  0.625,0.535; 0.75,0.6; 0.875,0.7335; 1,1">
                                          <p:stCondLst>
                                            <p:cond delay="166"/>
                                          </p:stCondLst>
                                        </p:cTn>
                                        <p:tgtEl>
                                          <p:spTgt spid="17"/>
                                        </p:tgtEl>
                                        <p:attrNameLst>
                                          <p:attrName>ppt_y</p:attrName>
                                        </p:attrNameLst>
                                      </p:cBhvr>
                                      <p:tavLst>
                                        <p:tav tm="0" fmla="#ppt_y-sin(pi*$)/9">
                                          <p:val>
                                            <p:fltVal val="0"/>
                                          </p:val>
                                        </p:tav>
                                        <p:tav tm="100000">
                                          <p:val>
                                            <p:fltVal val="1"/>
                                          </p:val>
                                        </p:tav>
                                      </p:tavLst>
                                    </p:anim>
                                    <p:anim calcmode="lin" valueType="num">
                                      <p:cBhvr>
                                        <p:cTn id="94" dur="83" tmFilter="0, 0; 0.125,0.2665; 0.25,0.4; 0.375,0.465; 0.5,0.5;  0.625,0.535; 0.75,0.6; 0.875,0.7335; 1,1">
                                          <p:stCondLst>
                                            <p:cond delay="331"/>
                                          </p:stCondLst>
                                        </p:cTn>
                                        <p:tgtEl>
                                          <p:spTgt spid="17"/>
                                        </p:tgtEl>
                                        <p:attrNameLst>
                                          <p:attrName>ppt_y</p:attrName>
                                        </p:attrNameLst>
                                      </p:cBhvr>
                                      <p:tavLst>
                                        <p:tav tm="0" fmla="#ppt_y-sin(pi*$)/27">
                                          <p:val>
                                            <p:fltVal val="0"/>
                                          </p:val>
                                        </p:tav>
                                        <p:tav tm="100000">
                                          <p:val>
                                            <p:fltVal val="1"/>
                                          </p:val>
                                        </p:tav>
                                      </p:tavLst>
                                    </p:anim>
                                    <p:anim calcmode="lin" valueType="num">
                                      <p:cBhvr>
                                        <p:cTn id="95" dur="41" tmFilter="0, 0; 0.125,0.2665; 0.25,0.4; 0.375,0.465; 0.5,0.5;  0.625,0.535; 0.75,0.6; 0.875,0.7335; 1,1">
                                          <p:stCondLst>
                                            <p:cond delay="414"/>
                                          </p:stCondLst>
                                        </p:cTn>
                                        <p:tgtEl>
                                          <p:spTgt spid="17"/>
                                        </p:tgtEl>
                                        <p:attrNameLst>
                                          <p:attrName>ppt_y</p:attrName>
                                        </p:attrNameLst>
                                      </p:cBhvr>
                                      <p:tavLst>
                                        <p:tav tm="0" fmla="#ppt_y-sin(pi*$)/81">
                                          <p:val>
                                            <p:fltVal val="0"/>
                                          </p:val>
                                        </p:tav>
                                        <p:tav tm="100000">
                                          <p:val>
                                            <p:fltVal val="1"/>
                                          </p:val>
                                        </p:tav>
                                      </p:tavLst>
                                    </p:anim>
                                    <p:animScale>
                                      <p:cBhvr>
                                        <p:cTn id="96" dur="7">
                                          <p:stCondLst>
                                            <p:cond delay="162"/>
                                          </p:stCondLst>
                                        </p:cTn>
                                        <p:tgtEl>
                                          <p:spTgt spid="17"/>
                                        </p:tgtEl>
                                      </p:cBhvr>
                                      <p:to x="100000" y="60000"/>
                                    </p:animScale>
                                    <p:animScale>
                                      <p:cBhvr>
                                        <p:cTn id="97" dur="41" decel="50000">
                                          <p:stCondLst>
                                            <p:cond delay="169"/>
                                          </p:stCondLst>
                                        </p:cTn>
                                        <p:tgtEl>
                                          <p:spTgt spid="17"/>
                                        </p:tgtEl>
                                      </p:cBhvr>
                                      <p:to x="100000" y="100000"/>
                                    </p:animScale>
                                    <p:animScale>
                                      <p:cBhvr>
                                        <p:cTn id="98" dur="7">
                                          <p:stCondLst>
                                            <p:cond delay="328"/>
                                          </p:stCondLst>
                                        </p:cTn>
                                        <p:tgtEl>
                                          <p:spTgt spid="17"/>
                                        </p:tgtEl>
                                      </p:cBhvr>
                                      <p:to x="100000" y="80000"/>
                                    </p:animScale>
                                    <p:animScale>
                                      <p:cBhvr>
                                        <p:cTn id="99" dur="41" decel="50000">
                                          <p:stCondLst>
                                            <p:cond delay="335"/>
                                          </p:stCondLst>
                                        </p:cTn>
                                        <p:tgtEl>
                                          <p:spTgt spid="17"/>
                                        </p:tgtEl>
                                      </p:cBhvr>
                                      <p:to x="100000" y="100000"/>
                                    </p:animScale>
                                    <p:animScale>
                                      <p:cBhvr>
                                        <p:cTn id="100" dur="7">
                                          <p:stCondLst>
                                            <p:cond delay="410"/>
                                          </p:stCondLst>
                                        </p:cTn>
                                        <p:tgtEl>
                                          <p:spTgt spid="17"/>
                                        </p:tgtEl>
                                      </p:cBhvr>
                                      <p:to x="100000" y="90000"/>
                                    </p:animScale>
                                    <p:animScale>
                                      <p:cBhvr>
                                        <p:cTn id="101" dur="41" decel="50000">
                                          <p:stCondLst>
                                            <p:cond delay="417"/>
                                          </p:stCondLst>
                                        </p:cTn>
                                        <p:tgtEl>
                                          <p:spTgt spid="17"/>
                                        </p:tgtEl>
                                      </p:cBhvr>
                                      <p:to x="100000" y="100000"/>
                                    </p:animScale>
                                    <p:animScale>
                                      <p:cBhvr>
                                        <p:cTn id="102" dur="7">
                                          <p:stCondLst>
                                            <p:cond delay="452"/>
                                          </p:stCondLst>
                                        </p:cTn>
                                        <p:tgtEl>
                                          <p:spTgt spid="17"/>
                                        </p:tgtEl>
                                      </p:cBhvr>
                                      <p:to x="100000" y="95000"/>
                                    </p:animScale>
                                    <p:animScale>
                                      <p:cBhvr>
                                        <p:cTn id="103" dur="41" decel="50000">
                                          <p:stCondLst>
                                            <p:cond delay="459"/>
                                          </p:stCondLst>
                                        </p:cTn>
                                        <p:tgtEl>
                                          <p:spTgt spid="17"/>
                                        </p:tgtEl>
                                      </p:cBhvr>
                                      <p:to x="100000" y="100000"/>
                                    </p:animScale>
                                  </p:childTnLst>
                                </p:cTn>
                              </p:par>
                              <p:par>
                                <p:cTn id="104" presetID="26" presetClass="entr" presetSubtype="0" fill="hold" nodeType="withEffect">
                                  <p:stCondLst>
                                    <p:cond delay="500"/>
                                  </p:stCondLst>
                                  <p:childTnLst>
                                    <p:set>
                                      <p:cBhvr>
                                        <p:cTn id="105" dur="1" fill="hold">
                                          <p:stCondLst>
                                            <p:cond delay="0"/>
                                          </p:stCondLst>
                                        </p:cTn>
                                        <p:tgtEl>
                                          <p:spTgt spid="11"/>
                                        </p:tgtEl>
                                        <p:attrNameLst>
                                          <p:attrName>style.visibility</p:attrName>
                                        </p:attrNameLst>
                                      </p:cBhvr>
                                      <p:to>
                                        <p:strVal val="visible"/>
                                      </p:to>
                                    </p:set>
                                    <p:animEffect transition="in" filter="wipe(down)">
                                      <p:cBhvr>
                                        <p:cTn id="106" dur="145">
                                          <p:stCondLst>
                                            <p:cond delay="0"/>
                                          </p:stCondLst>
                                        </p:cTn>
                                        <p:tgtEl>
                                          <p:spTgt spid="11"/>
                                        </p:tgtEl>
                                      </p:cBhvr>
                                    </p:animEffect>
                                    <p:anim calcmode="lin" valueType="num">
                                      <p:cBhvr>
                                        <p:cTn id="107" dur="456"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08" dur="166"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9" dur="166" tmFilter="0, 0; 0.125,0.2665; 0.25,0.4; 0.375,0.465; 0.5,0.5;  0.625,0.535; 0.75,0.6; 0.875,0.7335; 1,1">
                                          <p:stCondLst>
                                            <p:cond delay="166"/>
                                          </p:stCondLst>
                                        </p:cTn>
                                        <p:tgtEl>
                                          <p:spTgt spid="11"/>
                                        </p:tgtEl>
                                        <p:attrNameLst>
                                          <p:attrName>ppt_y</p:attrName>
                                        </p:attrNameLst>
                                      </p:cBhvr>
                                      <p:tavLst>
                                        <p:tav tm="0" fmla="#ppt_y-sin(pi*$)/9">
                                          <p:val>
                                            <p:fltVal val="0"/>
                                          </p:val>
                                        </p:tav>
                                        <p:tav tm="100000">
                                          <p:val>
                                            <p:fltVal val="1"/>
                                          </p:val>
                                        </p:tav>
                                      </p:tavLst>
                                    </p:anim>
                                    <p:anim calcmode="lin" valueType="num">
                                      <p:cBhvr>
                                        <p:cTn id="110" dur="83" tmFilter="0, 0; 0.125,0.2665; 0.25,0.4; 0.375,0.465; 0.5,0.5;  0.625,0.535; 0.75,0.6; 0.875,0.7335; 1,1">
                                          <p:stCondLst>
                                            <p:cond delay="331"/>
                                          </p:stCondLst>
                                        </p:cTn>
                                        <p:tgtEl>
                                          <p:spTgt spid="11"/>
                                        </p:tgtEl>
                                        <p:attrNameLst>
                                          <p:attrName>ppt_y</p:attrName>
                                        </p:attrNameLst>
                                      </p:cBhvr>
                                      <p:tavLst>
                                        <p:tav tm="0" fmla="#ppt_y-sin(pi*$)/27">
                                          <p:val>
                                            <p:fltVal val="0"/>
                                          </p:val>
                                        </p:tav>
                                        <p:tav tm="100000">
                                          <p:val>
                                            <p:fltVal val="1"/>
                                          </p:val>
                                        </p:tav>
                                      </p:tavLst>
                                    </p:anim>
                                    <p:anim calcmode="lin" valueType="num">
                                      <p:cBhvr>
                                        <p:cTn id="111" dur="41" tmFilter="0, 0; 0.125,0.2665; 0.25,0.4; 0.375,0.465; 0.5,0.5;  0.625,0.535; 0.75,0.6; 0.875,0.7335; 1,1">
                                          <p:stCondLst>
                                            <p:cond delay="414"/>
                                          </p:stCondLst>
                                        </p:cTn>
                                        <p:tgtEl>
                                          <p:spTgt spid="11"/>
                                        </p:tgtEl>
                                        <p:attrNameLst>
                                          <p:attrName>ppt_y</p:attrName>
                                        </p:attrNameLst>
                                      </p:cBhvr>
                                      <p:tavLst>
                                        <p:tav tm="0" fmla="#ppt_y-sin(pi*$)/81">
                                          <p:val>
                                            <p:fltVal val="0"/>
                                          </p:val>
                                        </p:tav>
                                        <p:tav tm="100000">
                                          <p:val>
                                            <p:fltVal val="1"/>
                                          </p:val>
                                        </p:tav>
                                      </p:tavLst>
                                    </p:anim>
                                    <p:animScale>
                                      <p:cBhvr>
                                        <p:cTn id="112" dur="7">
                                          <p:stCondLst>
                                            <p:cond delay="162"/>
                                          </p:stCondLst>
                                        </p:cTn>
                                        <p:tgtEl>
                                          <p:spTgt spid="11"/>
                                        </p:tgtEl>
                                      </p:cBhvr>
                                      <p:to x="100000" y="60000"/>
                                    </p:animScale>
                                    <p:animScale>
                                      <p:cBhvr>
                                        <p:cTn id="113" dur="41" decel="50000">
                                          <p:stCondLst>
                                            <p:cond delay="169"/>
                                          </p:stCondLst>
                                        </p:cTn>
                                        <p:tgtEl>
                                          <p:spTgt spid="11"/>
                                        </p:tgtEl>
                                      </p:cBhvr>
                                      <p:to x="100000" y="100000"/>
                                    </p:animScale>
                                    <p:animScale>
                                      <p:cBhvr>
                                        <p:cTn id="114" dur="7">
                                          <p:stCondLst>
                                            <p:cond delay="328"/>
                                          </p:stCondLst>
                                        </p:cTn>
                                        <p:tgtEl>
                                          <p:spTgt spid="11"/>
                                        </p:tgtEl>
                                      </p:cBhvr>
                                      <p:to x="100000" y="80000"/>
                                    </p:animScale>
                                    <p:animScale>
                                      <p:cBhvr>
                                        <p:cTn id="115" dur="41" decel="50000">
                                          <p:stCondLst>
                                            <p:cond delay="335"/>
                                          </p:stCondLst>
                                        </p:cTn>
                                        <p:tgtEl>
                                          <p:spTgt spid="11"/>
                                        </p:tgtEl>
                                      </p:cBhvr>
                                      <p:to x="100000" y="100000"/>
                                    </p:animScale>
                                    <p:animScale>
                                      <p:cBhvr>
                                        <p:cTn id="116" dur="7">
                                          <p:stCondLst>
                                            <p:cond delay="410"/>
                                          </p:stCondLst>
                                        </p:cTn>
                                        <p:tgtEl>
                                          <p:spTgt spid="11"/>
                                        </p:tgtEl>
                                      </p:cBhvr>
                                      <p:to x="100000" y="90000"/>
                                    </p:animScale>
                                    <p:animScale>
                                      <p:cBhvr>
                                        <p:cTn id="117" dur="41" decel="50000">
                                          <p:stCondLst>
                                            <p:cond delay="417"/>
                                          </p:stCondLst>
                                        </p:cTn>
                                        <p:tgtEl>
                                          <p:spTgt spid="11"/>
                                        </p:tgtEl>
                                      </p:cBhvr>
                                      <p:to x="100000" y="100000"/>
                                    </p:animScale>
                                    <p:animScale>
                                      <p:cBhvr>
                                        <p:cTn id="118" dur="7">
                                          <p:stCondLst>
                                            <p:cond delay="452"/>
                                          </p:stCondLst>
                                        </p:cTn>
                                        <p:tgtEl>
                                          <p:spTgt spid="11"/>
                                        </p:tgtEl>
                                      </p:cBhvr>
                                      <p:to x="100000" y="95000"/>
                                    </p:animScale>
                                    <p:animScale>
                                      <p:cBhvr>
                                        <p:cTn id="119" dur="41" decel="50000">
                                          <p:stCondLst>
                                            <p:cond delay="459"/>
                                          </p:stCondLst>
                                        </p:cTn>
                                        <p:tgtEl>
                                          <p:spTgt spid="11"/>
                                        </p:tgtEl>
                                      </p:cBhvr>
                                      <p:to x="100000" y="100000"/>
                                    </p:animScale>
                                  </p:childTnLst>
                                </p:cTn>
                              </p:par>
                              <p:par>
                                <p:cTn id="120" presetID="26" presetClass="entr" presetSubtype="0" fill="hold" nodeType="withEffect">
                                  <p:stCondLst>
                                    <p:cond delay="750"/>
                                  </p:stCondLst>
                                  <p:childTnLst>
                                    <p:set>
                                      <p:cBhvr>
                                        <p:cTn id="121" dur="1" fill="hold">
                                          <p:stCondLst>
                                            <p:cond delay="0"/>
                                          </p:stCondLst>
                                        </p:cTn>
                                        <p:tgtEl>
                                          <p:spTgt spid="20"/>
                                        </p:tgtEl>
                                        <p:attrNameLst>
                                          <p:attrName>style.visibility</p:attrName>
                                        </p:attrNameLst>
                                      </p:cBhvr>
                                      <p:to>
                                        <p:strVal val="visible"/>
                                      </p:to>
                                    </p:set>
                                    <p:animEffect transition="in" filter="wipe(down)">
                                      <p:cBhvr>
                                        <p:cTn id="122" dur="145">
                                          <p:stCondLst>
                                            <p:cond delay="0"/>
                                          </p:stCondLst>
                                        </p:cTn>
                                        <p:tgtEl>
                                          <p:spTgt spid="20"/>
                                        </p:tgtEl>
                                      </p:cBhvr>
                                    </p:animEffect>
                                    <p:anim calcmode="lin" valueType="num">
                                      <p:cBhvr>
                                        <p:cTn id="123" dur="456"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24" dur="166"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25" dur="166" tmFilter="0, 0; 0.125,0.2665; 0.25,0.4; 0.375,0.465; 0.5,0.5;  0.625,0.535; 0.75,0.6; 0.875,0.7335; 1,1">
                                          <p:stCondLst>
                                            <p:cond delay="166"/>
                                          </p:stCondLst>
                                        </p:cTn>
                                        <p:tgtEl>
                                          <p:spTgt spid="20"/>
                                        </p:tgtEl>
                                        <p:attrNameLst>
                                          <p:attrName>ppt_y</p:attrName>
                                        </p:attrNameLst>
                                      </p:cBhvr>
                                      <p:tavLst>
                                        <p:tav tm="0" fmla="#ppt_y-sin(pi*$)/9">
                                          <p:val>
                                            <p:fltVal val="0"/>
                                          </p:val>
                                        </p:tav>
                                        <p:tav tm="100000">
                                          <p:val>
                                            <p:fltVal val="1"/>
                                          </p:val>
                                        </p:tav>
                                      </p:tavLst>
                                    </p:anim>
                                    <p:anim calcmode="lin" valueType="num">
                                      <p:cBhvr>
                                        <p:cTn id="126" dur="83" tmFilter="0, 0; 0.125,0.2665; 0.25,0.4; 0.375,0.465; 0.5,0.5;  0.625,0.535; 0.75,0.6; 0.875,0.7335; 1,1">
                                          <p:stCondLst>
                                            <p:cond delay="331"/>
                                          </p:stCondLst>
                                        </p:cTn>
                                        <p:tgtEl>
                                          <p:spTgt spid="20"/>
                                        </p:tgtEl>
                                        <p:attrNameLst>
                                          <p:attrName>ppt_y</p:attrName>
                                        </p:attrNameLst>
                                      </p:cBhvr>
                                      <p:tavLst>
                                        <p:tav tm="0" fmla="#ppt_y-sin(pi*$)/27">
                                          <p:val>
                                            <p:fltVal val="0"/>
                                          </p:val>
                                        </p:tav>
                                        <p:tav tm="100000">
                                          <p:val>
                                            <p:fltVal val="1"/>
                                          </p:val>
                                        </p:tav>
                                      </p:tavLst>
                                    </p:anim>
                                    <p:anim calcmode="lin" valueType="num">
                                      <p:cBhvr>
                                        <p:cTn id="127" dur="41" tmFilter="0, 0; 0.125,0.2665; 0.25,0.4; 0.375,0.465; 0.5,0.5;  0.625,0.535; 0.75,0.6; 0.875,0.7335; 1,1">
                                          <p:stCondLst>
                                            <p:cond delay="414"/>
                                          </p:stCondLst>
                                        </p:cTn>
                                        <p:tgtEl>
                                          <p:spTgt spid="20"/>
                                        </p:tgtEl>
                                        <p:attrNameLst>
                                          <p:attrName>ppt_y</p:attrName>
                                        </p:attrNameLst>
                                      </p:cBhvr>
                                      <p:tavLst>
                                        <p:tav tm="0" fmla="#ppt_y-sin(pi*$)/81">
                                          <p:val>
                                            <p:fltVal val="0"/>
                                          </p:val>
                                        </p:tav>
                                        <p:tav tm="100000">
                                          <p:val>
                                            <p:fltVal val="1"/>
                                          </p:val>
                                        </p:tav>
                                      </p:tavLst>
                                    </p:anim>
                                    <p:animScale>
                                      <p:cBhvr>
                                        <p:cTn id="128" dur="7">
                                          <p:stCondLst>
                                            <p:cond delay="162"/>
                                          </p:stCondLst>
                                        </p:cTn>
                                        <p:tgtEl>
                                          <p:spTgt spid="20"/>
                                        </p:tgtEl>
                                      </p:cBhvr>
                                      <p:to x="100000" y="60000"/>
                                    </p:animScale>
                                    <p:animScale>
                                      <p:cBhvr>
                                        <p:cTn id="129" dur="41" decel="50000">
                                          <p:stCondLst>
                                            <p:cond delay="169"/>
                                          </p:stCondLst>
                                        </p:cTn>
                                        <p:tgtEl>
                                          <p:spTgt spid="20"/>
                                        </p:tgtEl>
                                      </p:cBhvr>
                                      <p:to x="100000" y="100000"/>
                                    </p:animScale>
                                    <p:animScale>
                                      <p:cBhvr>
                                        <p:cTn id="130" dur="7">
                                          <p:stCondLst>
                                            <p:cond delay="328"/>
                                          </p:stCondLst>
                                        </p:cTn>
                                        <p:tgtEl>
                                          <p:spTgt spid="20"/>
                                        </p:tgtEl>
                                      </p:cBhvr>
                                      <p:to x="100000" y="80000"/>
                                    </p:animScale>
                                    <p:animScale>
                                      <p:cBhvr>
                                        <p:cTn id="131" dur="41" decel="50000">
                                          <p:stCondLst>
                                            <p:cond delay="335"/>
                                          </p:stCondLst>
                                        </p:cTn>
                                        <p:tgtEl>
                                          <p:spTgt spid="20"/>
                                        </p:tgtEl>
                                      </p:cBhvr>
                                      <p:to x="100000" y="100000"/>
                                    </p:animScale>
                                    <p:animScale>
                                      <p:cBhvr>
                                        <p:cTn id="132" dur="7">
                                          <p:stCondLst>
                                            <p:cond delay="410"/>
                                          </p:stCondLst>
                                        </p:cTn>
                                        <p:tgtEl>
                                          <p:spTgt spid="20"/>
                                        </p:tgtEl>
                                      </p:cBhvr>
                                      <p:to x="100000" y="90000"/>
                                    </p:animScale>
                                    <p:animScale>
                                      <p:cBhvr>
                                        <p:cTn id="133" dur="41" decel="50000">
                                          <p:stCondLst>
                                            <p:cond delay="417"/>
                                          </p:stCondLst>
                                        </p:cTn>
                                        <p:tgtEl>
                                          <p:spTgt spid="20"/>
                                        </p:tgtEl>
                                      </p:cBhvr>
                                      <p:to x="100000" y="100000"/>
                                    </p:animScale>
                                    <p:animScale>
                                      <p:cBhvr>
                                        <p:cTn id="134" dur="7">
                                          <p:stCondLst>
                                            <p:cond delay="452"/>
                                          </p:stCondLst>
                                        </p:cTn>
                                        <p:tgtEl>
                                          <p:spTgt spid="20"/>
                                        </p:tgtEl>
                                      </p:cBhvr>
                                      <p:to x="100000" y="95000"/>
                                    </p:animScale>
                                    <p:animScale>
                                      <p:cBhvr>
                                        <p:cTn id="135" dur="41" decel="50000">
                                          <p:stCondLst>
                                            <p:cond delay="459"/>
                                          </p:stCondLst>
                                        </p:cTn>
                                        <p:tgtEl>
                                          <p:spTgt spid="20"/>
                                        </p:tgtEl>
                                      </p:cBhvr>
                                      <p:to x="100000" y="100000"/>
                                    </p:animScale>
                                  </p:childTnLst>
                                </p:cTn>
                              </p:par>
                              <p:par>
                                <p:cTn id="136" presetID="26" presetClass="entr" presetSubtype="0" fill="hold" nodeType="withEffect">
                                  <p:stCondLst>
                                    <p:cond delay="1000"/>
                                  </p:stCondLst>
                                  <p:childTnLst>
                                    <p:set>
                                      <p:cBhvr>
                                        <p:cTn id="137" dur="1" fill="hold">
                                          <p:stCondLst>
                                            <p:cond delay="0"/>
                                          </p:stCondLst>
                                        </p:cTn>
                                        <p:tgtEl>
                                          <p:spTgt spid="23"/>
                                        </p:tgtEl>
                                        <p:attrNameLst>
                                          <p:attrName>style.visibility</p:attrName>
                                        </p:attrNameLst>
                                      </p:cBhvr>
                                      <p:to>
                                        <p:strVal val="visible"/>
                                      </p:to>
                                    </p:set>
                                    <p:animEffect transition="in" filter="wipe(down)">
                                      <p:cBhvr>
                                        <p:cTn id="138" dur="145">
                                          <p:stCondLst>
                                            <p:cond delay="0"/>
                                          </p:stCondLst>
                                        </p:cTn>
                                        <p:tgtEl>
                                          <p:spTgt spid="23"/>
                                        </p:tgtEl>
                                      </p:cBhvr>
                                    </p:animEffect>
                                    <p:anim calcmode="lin" valueType="num">
                                      <p:cBhvr>
                                        <p:cTn id="139" dur="456"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40" dur="166"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41" dur="166" tmFilter="0, 0; 0.125,0.2665; 0.25,0.4; 0.375,0.465; 0.5,0.5;  0.625,0.535; 0.75,0.6; 0.875,0.7335; 1,1">
                                          <p:stCondLst>
                                            <p:cond delay="166"/>
                                          </p:stCondLst>
                                        </p:cTn>
                                        <p:tgtEl>
                                          <p:spTgt spid="23"/>
                                        </p:tgtEl>
                                        <p:attrNameLst>
                                          <p:attrName>ppt_y</p:attrName>
                                        </p:attrNameLst>
                                      </p:cBhvr>
                                      <p:tavLst>
                                        <p:tav tm="0" fmla="#ppt_y-sin(pi*$)/9">
                                          <p:val>
                                            <p:fltVal val="0"/>
                                          </p:val>
                                        </p:tav>
                                        <p:tav tm="100000">
                                          <p:val>
                                            <p:fltVal val="1"/>
                                          </p:val>
                                        </p:tav>
                                      </p:tavLst>
                                    </p:anim>
                                    <p:anim calcmode="lin" valueType="num">
                                      <p:cBhvr>
                                        <p:cTn id="142" dur="83" tmFilter="0, 0; 0.125,0.2665; 0.25,0.4; 0.375,0.465; 0.5,0.5;  0.625,0.535; 0.75,0.6; 0.875,0.7335; 1,1">
                                          <p:stCondLst>
                                            <p:cond delay="331"/>
                                          </p:stCondLst>
                                        </p:cTn>
                                        <p:tgtEl>
                                          <p:spTgt spid="23"/>
                                        </p:tgtEl>
                                        <p:attrNameLst>
                                          <p:attrName>ppt_y</p:attrName>
                                        </p:attrNameLst>
                                      </p:cBhvr>
                                      <p:tavLst>
                                        <p:tav tm="0" fmla="#ppt_y-sin(pi*$)/27">
                                          <p:val>
                                            <p:fltVal val="0"/>
                                          </p:val>
                                        </p:tav>
                                        <p:tav tm="100000">
                                          <p:val>
                                            <p:fltVal val="1"/>
                                          </p:val>
                                        </p:tav>
                                      </p:tavLst>
                                    </p:anim>
                                    <p:anim calcmode="lin" valueType="num">
                                      <p:cBhvr>
                                        <p:cTn id="143" dur="41" tmFilter="0, 0; 0.125,0.2665; 0.25,0.4; 0.375,0.465; 0.5,0.5;  0.625,0.535; 0.75,0.6; 0.875,0.7335; 1,1">
                                          <p:stCondLst>
                                            <p:cond delay="414"/>
                                          </p:stCondLst>
                                        </p:cTn>
                                        <p:tgtEl>
                                          <p:spTgt spid="23"/>
                                        </p:tgtEl>
                                        <p:attrNameLst>
                                          <p:attrName>ppt_y</p:attrName>
                                        </p:attrNameLst>
                                      </p:cBhvr>
                                      <p:tavLst>
                                        <p:tav tm="0" fmla="#ppt_y-sin(pi*$)/81">
                                          <p:val>
                                            <p:fltVal val="0"/>
                                          </p:val>
                                        </p:tav>
                                        <p:tav tm="100000">
                                          <p:val>
                                            <p:fltVal val="1"/>
                                          </p:val>
                                        </p:tav>
                                      </p:tavLst>
                                    </p:anim>
                                    <p:animScale>
                                      <p:cBhvr>
                                        <p:cTn id="144" dur="7">
                                          <p:stCondLst>
                                            <p:cond delay="162"/>
                                          </p:stCondLst>
                                        </p:cTn>
                                        <p:tgtEl>
                                          <p:spTgt spid="23"/>
                                        </p:tgtEl>
                                      </p:cBhvr>
                                      <p:to x="100000" y="60000"/>
                                    </p:animScale>
                                    <p:animScale>
                                      <p:cBhvr>
                                        <p:cTn id="145" dur="41" decel="50000">
                                          <p:stCondLst>
                                            <p:cond delay="169"/>
                                          </p:stCondLst>
                                        </p:cTn>
                                        <p:tgtEl>
                                          <p:spTgt spid="23"/>
                                        </p:tgtEl>
                                      </p:cBhvr>
                                      <p:to x="100000" y="100000"/>
                                    </p:animScale>
                                    <p:animScale>
                                      <p:cBhvr>
                                        <p:cTn id="146" dur="7">
                                          <p:stCondLst>
                                            <p:cond delay="328"/>
                                          </p:stCondLst>
                                        </p:cTn>
                                        <p:tgtEl>
                                          <p:spTgt spid="23"/>
                                        </p:tgtEl>
                                      </p:cBhvr>
                                      <p:to x="100000" y="80000"/>
                                    </p:animScale>
                                    <p:animScale>
                                      <p:cBhvr>
                                        <p:cTn id="147" dur="41" decel="50000">
                                          <p:stCondLst>
                                            <p:cond delay="335"/>
                                          </p:stCondLst>
                                        </p:cTn>
                                        <p:tgtEl>
                                          <p:spTgt spid="23"/>
                                        </p:tgtEl>
                                      </p:cBhvr>
                                      <p:to x="100000" y="100000"/>
                                    </p:animScale>
                                    <p:animScale>
                                      <p:cBhvr>
                                        <p:cTn id="148" dur="7">
                                          <p:stCondLst>
                                            <p:cond delay="410"/>
                                          </p:stCondLst>
                                        </p:cTn>
                                        <p:tgtEl>
                                          <p:spTgt spid="23"/>
                                        </p:tgtEl>
                                      </p:cBhvr>
                                      <p:to x="100000" y="90000"/>
                                    </p:animScale>
                                    <p:animScale>
                                      <p:cBhvr>
                                        <p:cTn id="149" dur="41" decel="50000">
                                          <p:stCondLst>
                                            <p:cond delay="417"/>
                                          </p:stCondLst>
                                        </p:cTn>
                                        <p:tgtEl>
                                          <p:spTgt spid="23"/>
                                        </p:tgtEl>
                                      </p:cBhvr>
                                      <p:to x="100000" y="100000"/>
                                    </p:animScale>
                                    <p:animScale>
                                      <p:cBhvr>
                                        <p:cTn id="150" dur="7">
                                          <p:stCondLst>
                                            <p:cond delay="452"/>
                                          </p:stCondLst>
                                        </p:cTn>
                                        <p:tgtEl>
                                          <p:spTgt spid="23"/>
                                        </p:tgtEl>
                                      </p:cBhvr>
                                      <p:to x="100000" y="95000"/>
                                    </p:animScale>
                                    <p:animScale>
                                      <p:cBhvr>
                                        <p:cTn id="151" dur="41" decel="50000">
                                          <p:stCondLst>
                                            <p:cond delay="459"/>
                                          </p:stCondLst>
                                        </p:cTn>
                                        <p:tgtEl>
                                          <p:spTgt spid="23"/>
                                        </p:tgtEl>
                                      </p:cBhvr>
                                      <p:to x="100000" y="100000"/>
                                    </p:animScale>
                                  </p:childTnLst>
                                </p:cTn>
                              </p:par>
                              <p:par>
                                <p:cTn id="152" presetID="26" presetClass="entr" presetSubtype="0" fill="hold" nodeType="withEffect">
                                  <p:stCondLst>
                                    <p:cond delay="1250"/>
                                  </p:stCondLst>
                                  <p:childTnLst>
                                    <p:set>
                                      <p:cBhvr>
                                        <p:cTn id="153" dur="1" fill="hold">
                                          <p:stCondLst>
                                            <p:cond delay="0"/>
                                          </p:stCondLst>
                                        </p:cTn>
                                        <p:tgtEl>
                                          <p:spTgt spid="26"/>
                                        </p:tgtEl>
                                        <p:attrNameLst>
                                          <p:attrName>style.visibility</p:attrName>
                                        </p:attrNameLst>
                                      </p:cBhvr>
                                      <p:to>
                                        <p:strVal val="visible"/>
                                      </p:to>
                                    </p:set>
                                    <p:animEffect transition="in" filter="wipe(down)">
                                      <p:cBhvr>
                                        <p:cTn id="154" dur="145">
                                          <p:stCondLst>
                                            <p:cond delay="0"/>
                                          </p:stCondLst>
                                        </p:cTn>
                                        <p:tgtEl>
                                          <p:spTgt spid="26"/>
                                        </p:tgtEl>
                                      </p:cBhvr>
                                    </p:animEffect>
                                    <p:anim calcmode="lin" valueType="num">
                                      <p:cBhvr>
                                        <p:cTn id="155" dur="456"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56" dur="166"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57" dur="166" tmFilter="0, 0; 0.125,0.2665; 0.25,0.4; 0.375,0.465; 0.5,0.5;  0.625,0.535; 0.75,0.6; 0.875,0.7335; 1,1">
                                          <p:stCondLst>
                                            <p:cond delay="166"/>
                                          </p:stCondLst>
                                        </p:cTn>
                                        <p:tgtEl>
                                          <p:spTgt spid="26"/>
                                        </p:tgtEl>
                                        <p:attrNameLst>
                                          <p:attrName>ppt_y</p:attrName>
                                        </p:attrNameLst>
                                      </p:cBhvr>
                                      <p:tavLst>
                                        <p:tav tm="0" fmla="#ppt_y-sin(pi*$)/9">
                                          <p:val>
                                            <p:fltVal val="0"/>
                                          </p:val>
                                        </p:tav>
                                        <p:tav tm="100000">
                                          <p:val>
                                            <p:fltVal val="1"/>
                                          </p:val>
                                        </p:tav>
                                      </p:tavLst>
                                    </p:anim>
                                    <p:anim calcmode="lin" valueType="num">
                                      <p:cBhvr>
                                        <p:cTn id="158" dur="83" tmFilter="0, 0; 0.125,0.2665; 0.25,0.4; 0.375,0.465; 0.5,0.5;  0.625,0.535; 0.75,0.6; 0.875,0.7335; 1,1">
                                          <p:stCondLst>
                                            <p:cond delay="331"/>
                                          </p:stCondLst>
                                        </p:cTn>
                                        <p:tgtEl>
                                          <p:spTgt spid="26"/>
                                        </p:tgtEl>
                                        <p:attrNameLst>
                                          <p:attrName>ppt_y</p:attrName>
                                        </p:attrNameLst>
                                      </p:cBhvr>
                                      <p:tavLst>
                                        <p:tav tm="0" fmla="#ppt_y-sin(pi*$)/27">
                                          <p:val>
                                            <p:fltVal val="0"/>
                                          </p:val>
                                        </p:tav>
                                        <p:tav tm="100000">
                                          <p:val>
                                            <p:fltVal val="1"/>
                                          </p:val>
                                        </p:tav>
                                      </p:tavLst>
                                    </p:anim>
                                    <p:anim calcmode="lin" valueType="num">
                                      <p:cBhvr>
                                        <p:cTn id="159" dur="41" tmFilter="0, 0; 0.125,0.2665; 0.25,0.4; 0.375,0.465; 0.5,0.5;  0.625,0.535; 0.75,0.6; 0.875,0.7335; 1,1">
                                          <p:stCondLst>
                                            <p:cond delay="414"/>
                                          </p:stCondLst>
                                        </p:cTn>
                                        <p:tgtEl>
                                          <p:spTgt spid="26"/>
                                        </p:tgtEl>
                                        <p:attrNameLst>
                                          <p:attrName>ppt_y</p:attrName>
                                        </p:attrNameLst>
                                      </p:cBhvr>
                                      <p:tavLst>
                                        <p:tav tm="0" fmla="#ppt_y-sin(pi*$)/81">
                                          <p:val>
                                            <p:fltVal val="0"/>
                                          </p:val>
                                        </p:tav>
                                        <p:tav tm="100000">
                                          <p:val>
                                            <p:fltVal val="1"/>
                                          </p:val>
                                        </p:tav>
                                      </p:tavLst>
                                    </p:anim>
                                    <p:animScale>
                                      <p:cBhvr>
                                        <p:cTn id="160" dur="7">
                                          <p:stCondLst>
                                            <p:cond delay="162"/>
                                          </p:stCondLst>
                                        </p:cTn>
                                        <p:tgtEl>
                                          <p:spTgt spid="26"/>
                                        </p:tgtEl>
                                      </p:cBhvr>
                                      <p:to x="100000" y="60000"/>
                                    </p:animScale>
                                    <p:animScale>
                                      <p:cBhvr>
                                        <p:cTn id="161" dur="41" decel="50000">
                                          <p:stCondLst>
                                            <p:cond delay="169"/>
                                          </p:stCondLst>
                                        </p:cTn>
                                        <p:tgtEl>
                                          <p:spTgt spid="26"/>
                                        </p:tgtEl>
                                      </p:cBhvr>
                                      <p:to x="100000" y="100000"/>
                                    </p:animScale>
                                    <p:animScale>
                                      <p:cBhvr>
                                        <p:cTn id="162" dur="7">
                                          <p:stCondLst>
                                            <p:cond delay="328"/>
                                          </p:stCondLst>
                                        </p:cTn>
                                        <p:tgtEl>
                                          <p:spTgt spid="26"/>
                                        </p:tgtEl>
                                      </p:cBhvr>
                                      <p:to x="100000" y="80000"/>
                                    </p:animScale>
                                    <p:animScale>
                                      <p:cBhvr>
                                        <p:cTn id="163" dur="41" decel="50000">
                                          <p:stCondLst>
                                            <p:cond delay="335"/>
                                          </p:stCondLst>
                                        </p:cTn>
                                        <p:tgtEl>
                                          <p:spTgt spid="26"/>
                                        </p:tgtEl>
                                      </p:cBhvr>
                                      <p:to x="100000" y="100000"/>
                                    </p:animScale>
                                    <p:animScale>
                                      <p:cBhvr>
                                        <p:cTn id="164" dur="7">
                                          <p:stCondLst>
                                            <p:cond delay="410"/>
                                          </p:stCondLst>
                                        </p:cTn>
                                        <p:tgtEl>
                                          <p:spTgt spid="26"/>
                                        </p:tgtEl>
                                      </p:cBhvr>
                                      <p:to x="100000" y="90000"/>
                                    </p:animScale>
                                    <p:animScale>
                                      <p:cBhvr>
                                        <p:cTn id="165" dur="41" decel="50000">
                                          <p:stCondLst>
                                            <p:cond delay="417"/>
                                          </p:stCondLst>
                                        </p:cTn>
                                        <p:tgtEl>
                                          <p:spTgt spid="26"/>
                                        </p:tgtEl>
                                      </p:cBhvr>
                                      <p:to x="100000" y="100000"/>
                                    </p:animScale>
                                    <p:animScale>
                                      <p:cBhvr>
                                        <p:cTn id="166" dur="7">
                                          <p:stCondLst>
                                            <p:cond delay="452"/>
                                          </p:stCondLst>
                                        </p:cTn>
                                        <p:tgtEl>
                                          <p:spTgt spid="26"/>
                                        </p:tgtEl>
                                      </p:cBhvr>
                                      <p:to x="100000" y="95000"/>
                                    </p:animScale>
                                    <p:animScale>
                                      <p:cBhvr>
                                        <p:cTn id="167" dur="41" decel="50000">
                                          <p:stCondLst>
                                            <p:cond delay="459"/>
                                          </p:stCondLst>
                                        </p:cTn>
                                        <p:tgtEl>
                                          <p:spTgt spid="26"/>
                                        </p:tgtEl>
                                      </p:cBhvr>
                                      <p:to x="100000" y="100000"/>
                                    </p:animScale>
                                  </p:childTnLst>
                                </p:cTn>
                              </p:par>
                              <p:par>
                                <p:cTn id="168" presetID="26" presetClass="entr" presetSubtype="0" fill="hold" nodeType="withEffect">
                                  <p:stCondLst>
                                    <p:cond delay="1500"/>
                                  </p:stCondLst>
                                  <p:childTnLst>
                                    <p:set>
                                      <p:cBhvr>
                                        <p:cTn id="169" dur="1" fill="hold">
                                          <p:stCondLst>
                                            <p:cond delay="0"/>
                                          </p:stCondLst>
                                        </p:cTn>
                                        <p:tgtEl>
                                          <p:spTgt spid="29"/>
                                        </p:tgtEl>
                                        <p:attrNameLst>
                                          <p:attrName>style.visibility</p:attrName>
                                        </p:attrNameLst>
                                      </p:cBhvr>
                                      <p:to>
                                        <p:strVal val="visible"/>
                                      </p:to>
                                    </p:set>
                                    <p:animEffect transition="in" filter="wipe(down)">
                                      <p:cBhvr>
                                        <p:cTn id="170" dur="145">
                                          <p:stCondLst>
                                            <p:cond delay="0"/>
                                          </p:stCondLst>
                                        </p:cTn>
                                        <p:tgtEl>
                                          <p:spTgt spid="29"/>
                                        </p:tgtEl>
                                      </p:cBhvr>
                                    </p:animEffect>
                                    <p:anim calcmode="lin" valueType="num">
                                      <p:cBhvr>
                                        <p:cTn id="171" dur="456"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72" dur="166"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73" dur="166" tmFilter="0, 0; 0.125,0.2665; 0.25,0.4; 0.375,0.465; 0.5,0.5;  0.625,0.535; 0.75,0.6; 0.875,0.7335; 1,1">
                                          <p:stCondLst>
                                            <p:cond delay="166"/>
                                          </p:stCondLst>
                                        </p:cTn>
                                        <p:tgtEl>
                                          <p:spTgt spid="29"/>
                                        </p:tgtEl>
                                        <p:attrNameLst>
                                          <p:attrName>ppt_y</p:attrName>
                                        </p:attrNameLst>
                                      </p:cBhvr>
                                      <p:tavLst>
                                        <p:tav tm="0" fmla="#ppt_y-sin(pi*$)/9">
                                          <p:val>
                                            <p:fltVal val="0"/>
                                          </p:val>
                                        </p:tav>
                                        <p:tav tm="100000">
                                          <p:val>
                                            <p:fltVal val="1"/>
                                          </p:val>
                                        </p:tav>
                                      </p:tavLst>
                                    </p:anim>
                                    <p:anim calcmode="lin" valueType="num">
                                      <p:cBhvr>
                                        <p:cTn id="174" dur="83" tmFilter="0, 0; 0.125,0.2665; 0.25,0.4; 0.375,0.465; 0.5,0.5;  0.625,0.535; 0.75,0.6; 0.875,0.7335; 1,1">
                                          <p:stCondLst>
                                            <p:cond delay="331"/>
                                          </p:stCondLst>
                                        </p:cTn>
                                        <p:tgtEl>
                                          <p:spTgt spid="29"/>
                                        </p:tgtEl>
                                        <p:attrNameLst>
                                          <p:attrName>ppt_y</p:attrName>
                                        </p:attrNameLst>
                                      </p:cBhvr>
                                      <p:tavLst>
                                        <p:tav tm="0" fmla="#ppt_y-sin(pi*$)/27">
                                          <p:val>
                                            <p:fltVal val="0"/>
                                          </p:val>
                                        </p:tav>
                                        <p:tav tm="100000">
                                          <p:val>
                                            <p:fltVal val="1"/>
                                          </p:val>
                                        </p:tav>
                                      </p:tavLst>
                                    </p:anim>
                                    <p:anim calcmode="lin" valueType="num">
                                      <p:cBhvr>
                                        <p:cTn id="175" dur="41" tmFilter="0, 0; 0.125,0.2665; 0.25,0.4; 0.375,0.465; 0.5,0.5;  0.625,0.535; 0.75,0.6; 0.875,0.7335; 1,1">
                                          <p:stCondLst>
                                            <p:cond delay="414"/>
                                          </p:stCondLst>
                                        </p:cTn>
                                        <p:tgtEl>
                                          <p:spTgt spid="29"/>
                                        </p:tgtEl>
                                        <p:attrNameLst>
                                          <p:attrName>ppt_y</p:attrName>
                                        </p:attrNameLst>
                                      </p:cBhvr>
                                      <p:tavLst>
                                        <p:tav tm="0" fmla="#ppt_y-sin(pi*$)/81">
                                          <p:val>
                                            <p:fltVal val="0"/>
                                          </p:val>
                                        </p:tav>
                                        <p:tav tm="100000">
                                          <p:val>
                                            <p:fltVal val="1"/>
                                          </p:val>
                                        </p:tav>
                                      </p:tavLst>
                                    </p:anim>
                                    <p:animScale>
                                      <p:cBhvr>
                                        <p:cTn id="176" dur="7">
                                          <p:stCondLst>
                                            <p:cond delay="162"/>
                                          </p:stCondLst>
                                        </p:cTn>
                                        <p:tgtEl>
                                          <p:spTgt spid="29"/>
                                        </p:tgtEl>
                                      </p:cBhvr>
                                      <p:to x="100000" y="60000"/>
                                    </p:animScale>
                                    <p:animScale>
                                      <p:cBhvr>
                                        <p:cTn id="177" dur="41" decel="50000">
                                          <p:stCondLst>
                                            <p:cond delay="169"/>
                                          </p:stCondLst>
                                        </p:cTn>
                                        <p:tgtEl>
                                          <p:spTgt spid="29"/>
                                        </p:tgtEl>
                                      </p:cBhvr>
                                      <p:to x="100000" y="100000"/>
                                    </p:animScale>
                                    <p:animScale>
                                      <p:cBhvr>
                                        <p:cTn id="178" dur="7">
                                          <p:stCondLst>
                                            <p:cond delay="328"/>
                                          </p:stCondLst>
                                        </p:cTn>
                                        <p:tgtEl>
                                          <p:spTgt spid="29"/>
                                        </p:tgtEl>
                                      </p:cBhvr>
                                      <p:to x="100000" y="80000"/>
                                    </p:animScale>
                                    <p:animScale>
                                      <p:cBhvr>
                                        <p:cTn id="179" dur="41" decel="50000">
                                          <p:stCondLst>
                                            <p:cond delay="335"/>
                                          </p:stCondLst>
                                        </p:cTn>
                                        <p:tgtEl>
                                          <p:spTgt spid="29"/>
                                        </p:tgtEl>
                                      </p:cBhvr>
                                      <p:to x="100000" y="100000"/>
                                    </p:animScale>
                                    <p:animScale>
                                      <p:cBhvr>
                                        <p:cTn id="180" dur="7">
                                          <p:stCondLst>
                                            <p:cond delay="410"/>
                                          </p:stCondLst>
                                        </p:cTn>
                                        <p:tgtEl>
                                          <p:spTgt spid="29"/>
                                        </p:tgtEl>
                                      </p:cBhvr>
                                      <p:to x="100000" y="90000"/>
                                    </p:animScale>
                                    <p:animScale>
                                      <p:cBhvr>
                                        <p:cTn id="181" dur="41" decel="50000">
                                          <p:stCondLst>
                                            <p:cond delay="417"/>
                                          </p:stCondLst>
                                        </p:cTn>
                                        <p:tgtEl>
                                          <p:spTgt spid="29"/>
                                        </p:tgtEl>
                                      </p:cBhvr>
                                      <p:to x="100000" y="100000"/>
                                    </p:animScale>
                                    <p:animScale>
                                      <p:cBhvr>
                                        <p:cTn id="182" dur="7">
                                          <p:stCondLst>
                                            <p:cond delay="452"/>
                                          </p:stCondLst>
                                        </p:cTn>
                                        <p:tgtEl>
                                          <p:spTgt spid="29"/>
                                        </p:tgtEl>
                                      </p:cBhvr>
                                      <p:to x="100000" y="95000"/>
                                    </p:animScale>
                                    <p:animScale>
                                      <p:cBhvr>
                                        <p:cTn id="183" dur="41" decel="50000">
                                          <p:stCondLst>
                                            <p:cond delay="459"/>
                                          </p:stCondLst>
                                        </p:cTn>
                                        <p:tgtEl>
                                          <p:spTgt spid="29"/>
                                        </p:tgtEl>
                                      </p:cBhvr>
                                      <p:to x="100000" y="100000"/>
                                    </p:animScale>
                                  </p:childTnLst>
                                </p:cTn>
                              </p:par>
                              <p:par>
                                <p:cTn id="184" presetID="26" presetClass="entr" presetSubtype="0" fill="hold" nodeType="withEffect">
                                  <p:stCondLst>
                                    <p:cond delay="1750"/>
                                  </p:stCondLst>
                                  <p:childTnLst>
                                    <p:set>
                                      <p:cBhvr>
                                        <p:cTn id="185" dur="1" fill="hold">
                                          <p:stCondLst>
                                            <p:cond delay="0"/>
                                          </p:stCondLst>
                                        </p:cTn>
                                        <p:tgtEl>
                                          <p:spTgt spid="32"/>
                                        </p:tgtEl>
                                        <p:attrNameLst>
                                          <p:attrName>style.visibility</p:attrName>
                                        </p:attrNameLst>
                                      </p:cBhvr>
                                      <p:to>
                                        <p:strVal val="visible"/>
                                      </p:to>
                                    </p:set>
                                    <p:animEffect transition="in" filter="wipe(down)">
                                      <p:cBhvr>
                                        <p:cTn id="186" dur="145">
                                          <p:stCondLst>
                                            <p:cond delay="0"/>
                                          </p:stCondLst>
                                        </p:cTn>
                                        <p:tgtEl>
                                          <p:spTgt spid="32"/>
                                        </p:tgtEl>
                                      </p:cBhvr>
                                    </p:animEffect>
                                    <p:anim calcmode="lin" valueType="num">
                                      <p:cBhvr>
                                        <p:cTn id="187" dur="456"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88" dur="166"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89" dur="166" tmFilter="0, 0; 0.125,0.2665; 0.25,0.4; 0.375,0.465; 0.5,0.5;  0.625,0.535; 0.75,0.6; 0.875,0.7335; 1,1">
                                          <p:stCondLst>
                                            <p:cond delay="166"/>
                                          </p:stCondLst>
                                        </p:cTn>
                                        <p:tgtEl>
                                          <p:spTgt spid="32"/>
                                        </p:tgtEl>
                                        <p:attrNameLst>
                                          <p:attrName>ppt_y</p:attrName>
                                        </p:attrNameLst>
                                      </p:cBhvr>
                                      <p:tavLst>
                                        <p:tav tm="0" fmla="#ppt_y-sin(pi*$)/9">
                                          <p:val>
                                            <p:fltVal val="0"/>
                                          </p:val>
                                        </p:tav>
                                        <p:tav tm="100000">
                                          <p:val>
                                            <p:fltVal val="1"/>
                                          </p:val>
                                        </p:tav>
                                      </p:tavLst>
                                    </p:anim>
                                    <p:anim calcmode="lin" valueType="num">
                                      <p:cBhvr>
                                        <p:cTn id="190" dur="83" tmFilter="0, 0; 0.125,0.2665; 0.25,0.4; 0.375,0.465; 0.5,0.5;  0.625,0.535; 0.75,0.6; 0.875,0.7335; 1,1">
                                          <p:stCondLst>
                                            <p:cond delay="331"/>
                                          </p:stCondLst>
                                        </p:cTn>
                                        <p:tgtEl>
                                          <p:spTgt spid="32"/>
                                        </p:tgtEl>
                                        <p:attrNameLst>
                                          <p:attrName>ppt_y</p:attrName>
                                        </p:attrNameLst>
                                      </p:cBhvr>
                                      <p:tavLst>
                                        <p:tav tm="0" fmla="#ppt_y-sin(pi*$)/27">
                                          <p:val>
                                            <p:fltVal val="0"/>
                                          </p:val>
                                        </p:tav>
                                        <p:tav tm="100000">
                                          <p:val>
                                            <p:fltVal val="1"/>
                                          </p:val>
                                        </p:tav>
                                      </p:tavLst>
                                    </p:anim>
                                    <p:anim calcmode="lin" valueType="num">
                                      <p:cBhvr>
                                        <p:cTn id="191" dur="41" tmFilter="0, 0; 0.125,0.2665; 0.25,0.4; 0.375,0.465; 0.5,0.5;  0.625,0.535; 0.75,0.6; 0.875,0.7335; 1,1">
                                          <p:stCondLst>
                                            <p:cond delay="414"/>
                                          </p:stCondLst>
                                        </p:cTn>
                                        <p:tgtEl>
                                          <p:spTgt spid="32"/>
                                        </p:tgtEl>
                                        <p:attrNameLst>
                                          <p:attrName>ppt_y</p:attrName>
                                        </p:attrNameLst>
                                      </p:cBhvr>
                                      <p:tavLst>
                                        <p:tav tm="0" fmla="#ppt_y-sin(pi*$)/81">
                                          <p:val>
                                            <p:fltVal val="0"/>
                                          </p:val>
                                        </p:tav>
                                        <p:tav tm="100000">
                                          <p:val>
                                            <p:fltVal val="1"/>
                                          </p:val>
                                        </p:tav>
                                      </p:tavLst>
                                    </p:anim>
                                    <p:animScale>
                                      <p:cBhvr>
                                        <p:cTn id="192" dur="7">
                                          <p:stCondLst>
                                            <p:cond delay="162"/>
                                          </p:stCondLst>
                                        </p:cTn>
                                        <p:tgtEl>
                                          <p:spTgt spid="32"/>
                                        </p:tgtEl>
                                      </p:cBhvr>
                                      <p:to x="100000" y="60000"/>
                                    </p:animScale>
                                    <p:animScale>
                                      <p:cBhvr>
                                        <p:cTn id="193" dur="41" decel="50000">
                                          <p:stCondLst>
                                            <p:cond delay="169"/>
                                          </p:stCondLst>
                                        </p:cTn>
                                        <p:tgtEl>
                                          <p:spTgt spid="32"/>
                                        </p:tgtEl>
                                      </p:cBhvr>
                                      <p:to x="100000" y="100000"/>
                                    </p:animScale>
                                    <p:animScale>
                                      <p:cBhvr>
                                        <p:cTn id="194" dur="7">
                                          <p:stCondLst>
                                            <p:cond delay="328"/>
                                          </p:stCondLst>
                                        </p:cTn>
                                        <p:tgtEl>
                                          <p:spTgt spid="32"/>
                                        </p:tgtEl>
                                      </p:cBhvr>
                                      <p:to x="100000" y="80000"/>
                                    </p:animScale>
                                    <p:animScale>
                                      <p:cBhvr>
                                        <p:cTn id="195" dur="41" decel="50000">
                                          <p:stCondLst>
                                            <p:cond delay="335"/>
                                          </p:stCondLst>
                                        </p:cTn>
                                        <p:tgtEl>
                                          <p:spTgt spid="32"/>
                                        </p:tgtEl>
                                      </p:cBhvr>
                                      <p:to x="100000" y="100000"/>
                                    </p:animScale>
                                    <p:animScale>
                                      <p:cBhvr>
                                        <p:cTn id="196" dur="7">
                                          <p:stCondLst>
                                            <p:cond delay="410"/>
                                          </p:stCondLst>
                                        </p:cTn>
                                        <p:tgtEl>
                                          <p:spTgt spid="32"/>
                                        </p:tgtEl>
                                      </p:cBhvr>
                                      <p:to x="100000" y="90000"/>
                                    </p:animScale>
                                    <p:animScale>
                                      <p:cBhvr>
                                        <p:cTn id="197" dur="41" decel="50000">
                                          <p:stCondLst>
                                            <p:cond delay="417"/>
                                          </p:stCondLst>
                                        </p:cTn>
                                        <p:tgtEl>
                                          <p:spTgt spid="32"/>
                                        </p:tgtEl>
                                      </p:cBhvr>
                                      <p:to x="100000" y="100000"/>
                                    </p:animScale>
                                    <p:animScale>
                                      <p:cBhvr>
                                        <p:cTn id="198" dur="7">
                                          <p:stCondLst>
                                            <p:cond delay="452"/>
                                          </p:stCondLst>
                                        </p:cTn>
                                        <p:tgtEl>
                                          <p:spTgt spid="32"/>
                                        </p:tgtEl>
                                      </p:cBhvr>
                                      <p:to x="100000" y="95000"/>
                                    </p:animScale>
                                    <p:animScale>
                                      <p:cBhvr>
                                        <p:cTn id="199" dur="41" decel="50000">
                                          <p:stCondLst>
                                            <p:cond delay="459"/>
                                          </p:stCondLst>
                                        </p:cTn>
                                        <p:tgtEl>
                                          <p:spTgt spid="32"/>
                                        </p:tgtEl>
                                      </p:cBhvr>
                                      <p:to x="100000" y="100000"/>
                                    </p:animScale>
                                  </p:childTnLst>
                                </p:cTn>
                              </p:par>
                              <p:par>
                                <p:cTn id="200" presetID="26" presetClass="entr" presetSubtype="0" fill="hold" nodeType="withEffect">
                                  <p:stCondLst>
                                    <p:cond delay="2000"/>
                                  </p:stCondLst>
                                  <p:childTnLst>
                                    <p:set>
                                      <p:cBhvr>
                                        <p:cTn id="201" dur="1" fill="hold">
                                          <p:stCondLst>
                                            <p:cond delay="0"/>
                                          </p:stCondLst>
                                        </p:cTn>
                                        <p:tgtEl>
                                          <p:spTgt spid="35"/>
                                        </p:tgtEl>
                                        <p:attrNameLst>
                                          <p:attrName>style.visibility</p:attrName>
                                        </p:attrNameLst>
                                      </p:cBhvr>
                                      <p:to>
                                        <p:strVal val="visible"/>
                                      </p:to>
                                    </p:set>
                                    <p:animEffect transition="in" filter="wipe(down)">
                                      <p:cBhvr>
                                        <p:cTn id="202" dur="145">
                                          <p:stCondLst>
                                            <p:cond delay="0"/>
                                          </p:stCondLst>
                                        </p:cTn>
                                        <p:tgtEl>
                                          <p:spTgt spid="35"/>
                                        </p:tgtEl>
                                      </p:cBhvr>
                                    </p:animEffect>
                                    <p:anim calcmode="lin" valueType="num">
                                      <p:cBhvr>
                                        <p:cTn id="203" dur="456" tmFilter="0,0; 0.14,0.36; 0.43,0.73; 0.71,0.91; 1.0,1.0">
                                          <p:stCondLst>
                                            <p:cond delay="0"/>
                                          </p:stCondLst>
                                        </p:cTn>
                                        <p:tgtEl>
                                          <p:spTgt spid="35"/>
                                        </p:tgtEl>
                                        <p:attrNameLst>
                                          <p:attrName>ppt_x</p:attrName>
                                        </p:attrNameLst>
                                      </p:cBhvr>
                                      <p:tavLst>
                                        <p:tav tm="0">
                                          <p:val>
                                            <p:strVal val="#ppt_x-0.25"/>
                                          </p:val>
                                        </p:tav>
                                        <p:tav tm="100000">
                                          <p:val>
                                            <p:strVal val="#ppt_x"/>
                                          </p:val>
                                        </p:tav>
                                      </p:tavLst>
                                    </p:anim>
                                    <p:anim calcmode="lin" valueType="num">
                                      <p:cBhvr>
                                        <p:cTn id="204" dur="166" tmFilter="0.0,0.0; 0.25,0.07; 0.50,0.2; 0.75,0.467; 1.0,1.0">
                                          <p:stCondLst>
                                            <p:cond delay="0"/>
                                          </p:stCondLst>
                                        </p:cTn>
                                        <p:tgtEl>
                                          <p:spTgt spid="35"/>
                                        </p:tgtEl>
                                        <p:attrNameLst>
                                          <p:attrName>ppt_y</p:attrName>
                                        </p:attrNameLst>
                                      </p:cBhvr>
                                      <p:tavLst>
                                        <p:tav tm="0" fmla="#ppt_y-sin(pi*$)/3">
                                          <p:val>
                                            <p:fltVal val="0.5"/>
                                          </p:val>
                                        </p:tav>
                                        <p:tav tm="100000">
                                          <p:val>
                                            <p:fltVal val="1"/>
                                          </p:val>
                                        </p:tav>
                                      </p:tavLst>
                                    </p:anim>
                                    <p:anim calcmode="lin" valueType="num">
                                      <p:cBhvr>
                                        <p:cTn id="205" dur="166" tmFilter="0, 0; 0.125,0.2665; 0.25,0.4; 0.375,0.465; 0.5,0.5;  0.625,0.535; 0.75,0.6; 0.875,0.7335; 1,1">
                                          <p:stCondLst>
                                            <p:cond delay="166"/>
                                          </p:stCondLst>
                                        </p:cTn>
                                        <p:tgtEl>
                                          <p:spTgt spid="35"/>
                                        </p:tgtEl>
                                        <p:attrNameLst>
                                          <p:attrName>ppt_y</p:attrName>
                                        </p:attrNameLst>
                                      </p:cBhvr>
                                      <p:tavLst>
                                        <p:tav tm="0" fmla="#ppt_y-sin(pi*$)/9">
                                          <p:val>
                                            <p:fltVal val="0"/>
                                          </p:val>
                                        </p:tav>
                                        <p:tav tm="100000">
                                          <p:val>
                                            <p:fltVal val="1"/>
                                          </p:val>
                                        </p:tav>
                                      </p:tavLst>
                                    </p:anim>
                                    <p:anim calcmode="lin" valueType="num">
                                      <p:cBhvr>
                                        <p:cTn id="206" dur="83" tmFilter="0, 0; 0.125,0.2665; 0.25,0.4; 0.375,0.465; 0.5,0.5;  0.625,0.535; 0.75,0.6; 0.875,0.7335; 1,1">
                                          <p:stCondLst>
                                            <p:cond delay="331"/>
                                          </p:stCondLst>
                                        </p:cTn>
                                        <p:tgtEl>
                                          <p:spTgt spid="35"/>
                                        </p:tgtEl>
                                        <p:attrNameLst>
                                          <p:attrName>ppt_y</p:attrName>
                                        </p:attrNameLst>
                                      </p:cBhvr>
                                      <p:tavLst>
                                        <p:tav tm="0" fmla="#ppt_y-sin(pi*$)/27">
                                          <p:val>
                                            <p:fltVal val="0"/>
                                          </p:val>
                                        </p:tav>
                                        <p:tav tm="100000">
                                          <p:val>
                                            <p:fltVal val="1"/>
                                          </p:val>
                                        </p:tav>
                                      </p:tavLst>
                                    </p:anim>
                                    <p:anim calcmode="lin" valueType="num">
                                      <p:cBhvr>
                                        <p:cTn id="207" dur="41" tmFilter="0, 0; 0.125,0.2665; 0.25,0.4; 0.375,0.465; 0.5,0.5;  0.625,0.535; 0.75,0.6; 0.875,0.7335; 1,1">
                                          <p:stCondLst>
                                            <p:cond delay="414"/>
                                          </p:stCondLst>
                                        </p:cTn>
                                        <p:tgtEl>
                                          <p:spTgt spid="35"/>
                                        </p:tgtEl>
                                        <p:attrNameLst>
                                          <p:attrName>ppt_y</p:attrName>
                                        </p:attrNameLst>
                                      </p:cBhvr>
                                      <p:tavLst>
                                        <p:tav tm="0" fmla="#ppt_y-sin(pi*$)/81">
                                          <p:val>
                                            <p:fltVal val="0"/>
                                          </p:val>
                                        </p:tav>
                                        <p:tav tm="100000">
                                          <p:val>
                                            <p:fltVal val="1"/>
                                          </p:val>
                                        </p:tav>
                                      </p:tavLst>
                                    </p:anim>
                                    <p:animScale>
                                      <p:cBhvr>
                                        <p:cTn id="208" dur="7">
                                          <p:stCondLst>
                                            <p:cond delay="162"/>
                                          </p:stCondLst>
                                        </p:cTn>
                                        <p:tgtEl>
                                          <p:spTgt spid="35"/>
                                        </p:tgtEl>
                                      </p:cBhvr>
                                      <p:to x="100000" y="60000"/>
                                    </p:animScale>
                                    <p:animScale>
                                      <p:cBhvr>
                                        <p:cTn id="209" dur="41" decel="50000">
                                          <p:stCondLst>
                                            <p:cond delay="169"/>
                                          </p:stCondLst>
                                        </p:cTn>
                                        <p:tgtEl>
                                          <p:spTgt spid="35"/>
                                        </p:tgtEl>
                                      </p:cBhvr>
                                      <p:to x="100000" y="100000"/>
                                    </p:animScale>
                                    <p:animScale>
                                      <p:cBhvr>
                                        <p:cTn id="210" dur="7">
                                          <p:stCondLst>
                                            <p:cond delay="328"/>
                                          </p:stCondLst>
                                        </p:cTn>
                                        <p:tgtEl>
                                          <p:spTgt spid="35"/>
                                        </p:tgtEl>
                                      </p:cBhvr>
                                      <p:to x="100000" y="80000"/>
                                    </p:animScale>
                                    <p:animScale>
                                      <p:cBhvr>
                                        <p:cTn id="211" dur="41" decel="50000">
                                          <p:stCondLst>
                                            <p:cond delay="335"/>
                                          </p:stCondLst>
                                        </p:cTn>
                                        <p:tgtEl>
                                          <p:spTgt spid="35"/>
                                        </p:tgtEl>
                                      </p:cBhvr>
                                      <p:to x="100000" y="100000"/>
                                    </p:animScale>
                                    <p:animScale>
                                      <p:cBhvr>
                                        <p:cTn id="212" dur="7">
                                          <p:stCondLst>
                                            <p:cond delay="410"/>
                                          </p:stCondLst>
                                        </p:cTn>
                                        <p:tgtEl>
                                          <p:spTgt spid="35"/>
                                        </p:tgtEl>
                                      </p:cBhvr>
                                      <p:to x="100000" y="90000"/>
                                    </p:animScale>
                                    <p:animScale>
                                      <p:cBhvr>
                                        <p:cTn id="213" dur="41" decel="50000">
                                          <p:stCondLst>
                                            <p:cond delay="417"/>
                                          </p:stCondLst>
                                        </p:cTn>
                                        <p:tgtEl>
                                          <p:spTgt spid="35"/>
                                        </p:tgtEl>
                                      </p:cBhvr>
                                      <p:to x="100000" y="100000"/>
                                    </p:animScale>
                                    <p:animScale>
                                      <p:cBhvr>
                                        <p:cTn id="214" dur="7">
                                          <p:stCondLst>
                                            <p:cond delay="452"/>
                                          </p:stCondLst>
                                        </p:cTn>
                                        <p:tgtEl>
                                          <p:spTgt spid="35"/>
                                        </p:tgtEl>
                                      </p:cBhvr>
                                      <p:to x="100000" y="95000"/>
                                    </p:animScale>
                                    <p:animScale>
                                      <p:cBhvr>
                                        <p:cTn id="215" dur="41" decel="50000">
                                          <p:stCondLst>
                                            <p:cond delay="459"/>
                                          </p:stCondLst>
                                        </p:cTn>
                                        <p:tgtEl>
                                          <p:spTgt spid="35"/>
                                        </p:tgtEl>
                                      </p:cBhvr>
                                      <p:to x="100000" y="100000"/>
                                    </p:animScale>
                                  </p:childTnLst>
                                </p:cTn>
                              </p:par>
                              <p:par>
                                <p:cTn id="216" presetID="26" presetClass="entr" presetSubtype="0" fill="hold" nodeType="withEffect">
                                  <p:stCondLst>
                                    <p:cond delay="2250"/>
                                  </p:stCondLst>
                                  <p:childTnLst>
                                    <p:set>
                                      <p:cBhvr>
                                        <p:cTn id="217" dur="1" fill="hold">
                                          <p:stCondLst>
                                            <p:cond delay="0"/>
                                          </p:stCondLst>
                                        </p:cTn>
                                        <p:tgtEl>
                                          <p:spTgt spid="38"/>
                                        </p:tgtEl>
                                        <p:attrNameLst>
                                          <p:attrName>style.visibility</p:attrName>
                                        </p:attrNameLst>
                                      </p:cBhvr>
                                      <p:to>
                                        <p:strVal val="visible"/>
                                      </p:to>
                                    </p:set>
                                    <p:animEffect transition="in" filter="wipe(down)">
                                      <p:cBhvr>
                                        <p:cTn id="218" dur="145">
                                          <p:stCondLst>
                                            <p:cond delay="0"/>
                                          </p:stCondLst>
                                        </p:cTn>
                                        <p:tgtEl>
                                          <p:spTgt spid="38"/>
                                        </p:tgtEl>
                                      </p:cBhvr>
                                    </p:animEffect>
                                    <p:anim calcmode="lin" valueType="num">
                                      <p:cBhvr>
                                        <p:cTn id="219" dur="456" tmFilter="0,0; 0.14,0.36; 0.43,0.73; 0.71,0.91; 1.0,1.0">
                                          <p:stCondLst>
                                            <p:cond delay="0"/>
                                          </p:stCondLst>
                                        </p:cTn>
                                        <p:tgtEl>
                                          <p:spTgt spid="38"/>
                                        </p:tgtEl>
                                        <p:attrNameLst>
                                          <p:attrName>ppt_x</p:attrName>
                                        </p:attrNameLst>
                                      </p:cBhvr>
                                      <p:tavLst>
                                        <p:tav tm="0">
                                          <p:val>
                                            <p:strVal val="#ppt_x-0.25"/>
                                          </p:val>
                                        </p:tav>
                                        <p:tav tm="100000">
                                          <p:val>
                                            <p:strVal val="#ppt_x"/>
                                          </p:val>
                                        </p:tav>
                                      </p:tavLst>
                                    </p:anim>
                                    <p:anim calcmode="lin" valueType="num">
                                      <p:cBhvr>
                                        <p:cTn id="220" dur="166" tmFilter="0.0,0.0; 0.25,0.07; 0.50,0.2; 0.75,0.467; 1.0,1.0">
                                          <p:stCondLst>
                                            <p:cond delay="0"/>
                                          </p:stCondLst>
                                        </p:cTn>
                                        <p:tgtEl>
                                          <p:spTgt spid="38"/>
                                        </p:tgtEl>
                                        <p:attrNameLst>
                                          <p:attrName>ppt_y</p:attrName>
                                        </p:attrNameLst>
                                      </p:cBhvr>
                                      <p:tavLst>
                                        <p:tav tm="0" fmla="#ppt_y-sin(pi*$)/3">
                                          <p:val>
                                            <p:fltVal val="0.5"/>
                                          </p:val>
                                        </p:tav>
                                        <p:tav tm="100000">
                                          <p:val>
                                            <p:fltVal val="1"/>
                                          </p:val>
                                        </p:tav>
                                      </p:tavLst>
                                    </p:anim>
                                    <p:anim calcmode="lin" valueType="num">
                                      <p:cBhvr>
                                        <p:cTn id="221" dur="166" tmFilter="0, 0; 0.125,0.2665; 0.25,0.4; 0.375,0.465; 0.5,0.5;  0.625,0.535; 0.75,0.6; 0.875,0.7335; 1,1">
                                          <p:stCondLst>
                                            <p:cond delay="166"/>
                                          </p:stCondLst>
                                        </p:cTn>
                                        <p:tgtEl>
                                          <p:spTgt spid="38"/>
                                        </p:tgtEl>
                                        <p:attrNameLst>
                                          <p:attrName>ppt_y</p:attrName>
                                        </p:attrNameLst>
                                      </p:cBhvr>
                                      <p:tavLst>
                                        <p:tav tm="0" fmla="#ppt_y-sin(pi*$)/9">
                                          <p:val>
                                            <p:fltVal val="0"/>
                                          </p:val>
                                        </p:tav>
                                        <p:tav tm="100000">
                                          <p:val>
                                            <p:fltVal val="1"/>
                                          </p:val>
                                        </p:tav>
                                      </p:tavLst>
                                    </p:anim>
                                    <p:anim calcmode="lin" valueType="num">
                                      <p:cBhvr>
                                        <p:cTn id="222" dur="83" tmFilter="0, 0; 0.125,0.2665; 0.25,0.4; 0.375,0.465; 0.5,0.5;  0.625,0.535; 0.75,0.6; 0.875,0.7335; 1,1">
                                          <p:stCondLst>
                                            <p:cond delay="331"/>
                                          </p:stCondLst>
                                        </p:cTn>
                                        <p:tgtEl>
                                          <p:spTgt spid="38"/>
                                        </p:tgtEl>
                                        <p:attrNameLst>
                                          <p:attrName>ppt_y</p:attrName>
                                        </p:attrNameLst>
                                      </p:cBhvr>
                                      <p:tavLst>
                                        <p:tav tm="0" fmla="#ppt_y-sin(pi*$)/27">
                                          <p:val>
                                            <p:fltVal val="0"/>
                                          </p:val>
                                        </p:tav>
                                        <p:tav tm="100000">
                                          <p:val>
                                            <p:fltVal val="1"/>
                                          </p:val>
                                        </p:tav>
                                      </p:tavLst>
                                    </p:anim>
                                    <p:anim calcmode="lin" valueType="num">
                                      <p:cBhvr>
                                        <p:cTn id="223" dur="41" tmFilter="0, 0; 0.125,0.2665; 0.25,0.4; 0.375,0.465; 0.5,0.5;  0.625,0.535; 0.75,0.6; 0.875,0.7335; 1,1">
                                          <p:stCondLst>
                                            <p:cond delay="414"/>
                                          </p:stCondLst>
                                        </p:cTn>
                                        <p:tgtEl>
                                          <p:spTgt spid="38"/>
                                        </p:tgtEl>
                                        <p:attrNameLst>
                                          <p:attrName>ppt_y</p:attrName>
                                        </p:attrNameLst>
                                      </p:cBhvr>
                                      <p:tavLst>
                                        <p:tav tm="0" fmla="#ppt_y-sin(pi*$)/81">
                                          <p:val>
                                            <p:fltVal val="0"/>
                                          </p:val>
                                        </p:tav>
                                        <p:tav tm="100000">
                                          <p:val>
                                            <p:fltVal val="1"/>
                                          </p:val>
                                        </p:tav>
                                      </p:tavLst>
                                    </p:anim>
                                    <p:animScale>
                                      <p:cBhvr>
                                        <p:cTn id="224" dur="7">
                                          <p:stCondLst>
                                            <p:cond delay="162"/>
                                          </p:stCondLst>
                                        </p:cTn>
                                        <p:tgtEl>
                                          <p:spTgt spid="38"/>
                                        </p:tgtEl>
                                      </p:cBhvr>
                                      <p:to x="100000" y="60000"/>
                                    </p:animScale>
                                    <p:animScale>
                                      <p:cBhvr>
                                        <p:cTn id="225" dur="41" decel="50000">
                                          <p:stCondLst>
                                            <p:cond delay="169"/>
                                          </p:stCondLst>
                                        </p:cTn>
                                        <p:tgtEl>
                                          <p:spTgt spid="38"/>
                                        </p:tgtEl>
                                      </p:cBhvr>
                                      <p:to x="100000" y="100000"/>
                                    </p:animScale>
                                    <p:animScale>
                                      <p:cBhvr>
                                        <p:cTn id="226" dur="7">
                                          <p:stCondLst>
                                            <p:cond delay="328"/>
                                          </p:stCondLst>
                                        </p:cTn>
                                        <p:tgtEl>
                                          <p:spTgt spid="38"/>
                                        </p:tgtEl>
                                      </p:cBhvr>
                                      <p:to x="100000" y="80000"/>
                                    </p:animScale>
                                    <p:animScale>
                                      <p:cBhvr>
                                        <p:cTn id="227" dur="41" decel="50000">
                                          <p:stCondLst>
                                            <p:cond delay="335"/>
                                          </p:stCondLst>
                                        </p:cTn>
                                        <p:tgtEl>
                                          <p:spTgt spid="38"/>
                                        </p:tgtEl>
                                      </p:cBhvr>
                                      <p:to x="100000" y="100000"/>
                                    </p:animScale>
                                    <p:animScale>
                                      <p:cBhvr>
                                        <p:cTn id="228" dur="7">
                                          <p:stCondLst>
                                            <p:cond delay="410"/>
                                          </p:stCondLst>
                                        </p:cTn>
                                        <p:tgtEl>
                                          <p:spTgt spid="38"/>
                                        </p:tgtEl>
                                      </p:cBhvr>
                                      <p:to x="100000" y="90000"/>
                                    </p:animScale>
                                    <p:animScale>
                                      <p:cBhvr>
                                        <p:cTn id="229" dur="41" decel="50000">
                                          <p:stCondLst>
                                            <p:cond delay="417"/>
                                          </p:stCondLst>
                                        </p:cTn>
                                        <p:tgtEl>
                                          <p:spTgt spid="38"/>
                                        </p:tgtEl>
                                      </p:cBhvr>
                                      <p:to x="100000" y="100000"/>
                                    </p:animScale>
                                    <p:animScale>
                                      <p:cBhvr>
                                        <p:cTn id="230" dur="7">
                                          <p:stCondLst>
                                            <p:cond delay="452"/>
                                          </p:stCondLst>
                                        </p:cTn>
                                        <p:tgtEl>
                                          <p:spTgt spid="38"/>
                                        </p:tgtEl>
                                      </p:cBhvr>
                                      <p:to x="100000" y="95000"/>
                                    </p:animScale>
                                    <p:animScale>
                                      <p:cBhvr>
                                        <p:cTn id="231" dur="41" decel="50000">
                                          <p:stCondLst>
                                            <p:cond delay="459"/>
                                          </p:stCondLst>
                                        </p:cTn>
                                        <p:tgtEl>
                                          <p:spTgt spid="38"/>
                                        </p:tgtEl>
                                      </p:cBhvr>
                                      <p:to x="100000" y="100000"/>
                                    </p:animScale>
                                  </p:childTnLst>
                                </p:cTn>
                              </p:par>
                              <p:par>
                                <p:cTn id="232" presetID="26" presetClass="entr" presetSubtype="0" fill="hold" nodeType="withEffect">
                                  <p:stCondLst>
                                    <p:cond delay="2750"/>
                                  </p:stCondLst>
                                  <p:childTnLst>
                                    <p:set>
                                      <p:cBhvr>
                                        <p:cTn id="233" dur="1" fill="hold">
                                          <p:stCondLst>
                                            <p:cond delay="0"/>
                                          </p:stCondLst>
                                        </p:cTn>
                                        <p:tgtEl>
                                          <p:spTgt spid="8"/>
                                        </p:tgtEl>
                                        <p:attrNameLst>
                                          <p:attrName>style.visibility</p:attrName>
                                        </p:attrNameLst>
                                      </p:cBhvr>
                                      <p:to>
                                        <p:strVal val="visible"/>
                                      </p:to>
                                    </p:set>
                                    <p:animEffect transition="in" filter="wipe(down)">
                                      <p:cBhvr>
                                        <p:cTn id="234" dur="145">
                                          <p:stCondLst>
                                            <p:cond delay="0"/>
                                          </p:stCondLst>
                                        </p:cTn>
                                        <p:tgtEl>
                                          <p:spTgt spid="8"/>
                                        </p:tgtEl>
                                      </p:cBhvr>
                                    </p:animEffect>
                                    <p:anim calcmode="lin" valueType="num">
                                      <p:cBhvr>
                                        <p:cTn id="235" dur="456"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36" dur="166"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37" dur="166" tmFilter="0, 0; 0.125,0.2665; 0.25,0.4; 0.375,0.465; 0.5,0.5;  0.625,0.535; 0.75,0.6; 0.875,0.7335; 1,1">
                                          <p:stCondLst>
                                            <p:cond delay="166"/>
                                          </p:stCondLst>
                                        </p:cTn>
                                        <p:tgtEl>
                                          <p:spTgt spid="8"/>
                                        </p:tgtEl>
                                        <p:attrNameLst>
                                          <p:attrName>ppt_y</p:attrName>
                                        </p:attrNameLst>
                                      </p:cBhvr>
                                      <p:tavLst>
                                        <p:tav tm="0" fmla="#ppt_y-sin(pi*$)/9">
                                          <p:val>
                                            <p:fltVal val="0"/>
                                          </p:val>
                                        </p:tav>
                                        <p:tav tm="100000">
                                          <p:val>
                                            <p:fltVal val="1"/>
                                          </p:val>
                                        </p:tav>
                                      </p:tavLst>
                                    </p:anim>
                                    <p:anim calcmode="lin" valueType="num">
                                      <p:cBhvr>
                                        <p:cTn id="238" dur="83" tmFilter="0, 0; 0.125,0.2665; 0.25,0.4; 0.375,0.465; 0.5,0.5;  0.625,0.535; 0.75,0.6; 0.875,0.7335; 1,1">
                                          <p:stCondLst>
                                            <p:cond delay="331"/>
                                          </p:stCondLst>
                                        </p:cTn>
                                        <p:tgtEl>
                                          <p:spTgt spid="8"/>
                                        </p:tgtEl>
                                        <p:attrNameLst>
                                          <p:attrName>ppt_y</p:attrName>
                                        </p:attrNameLst>
                                      </p:cBhvr>
                                      <p:tavLst>
                                        <p:tav tm="0" fmla="#ppt_y-sin(pi*$)/27">
                                          <p:val>
                                            <p:fltVal val="0"/>
                                          </p:val>
                                        </p:tav>
                                        <p:tav tm="100000">
                                          <p:val>
                                            <p:fltVal val="1"/>
                                          </p:val>
                                        </p:tav>
                                      </p:tavLst>
                                    </p:anim>
                                    <p:anim calcmode="lin" valueType="num">
                                      <p:cBhvr>
                                        <p:cTn id="239" dur="41" tmFilter="0, 0; 0.125,0.2665; 0.25,0.4; 0.375,0.465; 0.5,0.5;  0.625,0.535; 0.75,0.6; 0.875,0.7335; 1,1">
                                          <p:stCondLst>
                                            <p:cond delay="414"/>
                                          </p:stCondLst>
                                        </p:cTn>
                                        <p:tgtEl>
                                          <p:spTgt spid="8"/>
                                        </p:tgtEl>
                                        <p:attrNameLst>
                                          <p:attrName>ppt_y</p:attrName>
                                        </p:attrNameLst>
                                      </p:cBhvr>
                                      <p:tavLst>
                                        <p:tav tm="0" fmla="#ppt_y-sin(pi*$)/81">
                                          <p:val>
                                            <p:fltVal val="0"/>
                                          </p:val>
                                        </p:tav>
                                        <p:tav tm="100000">
                                          <p:val>
                                            <p:fltVal val="1"/>
                                          </p:val>
                                        </p:tav>
                                      </p:tavLst>
                                    </p:anim>
                                    <p:animScale>
                                      <p:cBhvr>
                                        <p:cTn id="240" dur="7">
                                          <p:stCondLst>
                                            <p:cond delay="162"/>
                                          </p:stCondLst>
                                        </p:cTn>
                                        <p:tgtEl>
                                          <p:spTgt spid="8"/>
                                        </p:tgtEl>
                                      </p:cBhvr>
                                      <p:to x="100000" y="60000"/>
                                    </p:animScale>
                                    <p:animScale>
                                      <p:cBhvr>
                                        <p:cTn id="241" dur="41" decel="50000">
                                          <p:stCondLst>
                                            <p:cond delay="169"/>
                                          </p:stCondLst>
                                        </p:cTn>
                                        <p:tgtEl>
                                          <p:spTgt spid="8"/>
                                        </p:tgtEl>
                                      </p:cBhvr>
                                      <p:to x="100000" y="100000"/>
                                    </p:animScale>
                                    <p:animScale>
                                      <p:cBhvr>
                                        <p:cTn id="242" dur="7">
                                          <p:stCondLst>
                                            <p:cond delay="328"/>
                                          </p:stCondLst>
                                        </p:cTn>
                                        <p:tgtEl>
                                          <p:spTgt spid="8"/>
                                        </p:tgtEl>
                                      </p:cBhvr>
                                      <p:to x="100000" y="80000"/>
                                    </p:animScale>
                                    <p:animScale>
                                      <p:cBhvr>
                                        <p:cTn id="243" dur="41" decel="50000">
                                          <p:stCondLst>
                                            <p:cond delay="335"/>
                                          </p:stCondLst>
                                        </p:cTn>
                                        <p:tgtEl>
                                          <p:spTgt spid="8"/>
                                        </p:tgtEl>
                                      </p:cBhvr>
                                      <p:to x="100000" y="100000"/>
                                    </p:animScale>
                                    <p:animScale>
                                      <p:cBhvr>
                                        <p:cTn id="244" dur="7">
                                          <p:stCondLst>
                                            <p:cond delay="410"/>
                                          </p:stCondLst>
                                        </p:cTn>
                                        <p:tgtEl>
                                          <p:spTgt spid="8"/>
                                        </p:tgtEl>
                                      </p:cBhvr>
                                      <p:to x="100000" y="90000"/>
                                    </p:animScale>
                                    <p:animScale>
                                      <p:cBhvr>
                                        <p:cTn id="245" dur="41" decel="50000">
                                          <p:stCondLst>
                                            <p:cond delay="417"/>
                                          </p:stCondLst>
                                        </p:cTn>
                                        <p:tgtEl>
                                          <p:spTgt spid="8"/>
                                        </p:tgtEl>
                                      </p:cBhvr>
                                      <p:to x="100000" y="100000"/>
                                    </p:animScale>
                                    <p:animScale>
                                      <p:cBhvr>
                                        <p:cTn id="246" dur="7">
                                          <p:stCondLst>
                                            <p:cond delay="452"/>
                                          </p:stCondLst>
                                        </p:cTn>
                                        <p:tgtEl>
                                          <p:spTgt spid="8"/>
                                        </p:tgtEl>
                                      </p:cBhvr>
                                      <p:to x="100000" y="95000"/>
                                    </p:animScale>
                                    <p:animScale>
                                      <p:cBhvr>
                                        <p:cTn id="247" dur="41" decel="50000">
                                          <p:stCondLst>
                                            <p:cond delay="459"/>
                                          </p:stCondLst>
                                        </p:cTn>
                                        <p:tgtEl>
                                          <p:spTgt spid="8"/>
                                        </p:tgtEl>
                                      </p:cBhvr>
                                      <p:to x="100000" y="100000"/>
                                    </p:animScale>
                                  </p:childTnLst>
                                </p:cTn>
                              </p:par>
                              <p:par>
                                <p:cTn id="248" presetID="2" presetClass="exit" presetSubtype="2" fill="hold" nodeType="withEffect">
                                  <p:stCondLst>
                                    <p:cond delay="0"/>
                                  </p:stCondLst>
                                  <p:childTnLst>
                                    <p:anim calcmode="lin" valueType="num">
                                      <p:cBhvr additive="base">
                                        <p:cTn id="249" dur="10"/>
                                        <p:tgtEl>
                                          <p:spTgt spid="41"/>
                                        </p:tgtEl>
                                        <p:attrNameLst>
                                          <p:attrName>ppt_x</p:attrName>
                                        </p:attrNameLst>
                                      </p:cBhvr>
                                      <p:tavLst>
                                        <p:tav tm="0">
                                          <p:val>
                                            <p:strVal val="ppt_x"/>
                                          </p:val>
                                        </p:tav>
                                        <p:tav tm="100000">
                                          <p:val>
                                            <p:strVal val="1+ppt_w/2"/>
                                          </p:val>
                                        </p:tav>
                                      </p:tavLst>
                                    </p:anim>
                                    <p:anim calcmode="lin" valueType="num">
                                      <p:cBhvr additive="base">
                                        <p:cTn id="250" dur="10"/>
                                        <p:tgtEl>
                                          <p:spTgt spid="41"/>
                                        </p:tgtEl>
                                        <p:attrNameLst>
                                          <p:attrName>ppt_y</p:attrName>
                                        </p:attrNameLst>
                                      </p:cBhvr>
                                      <p:tavLst>
                                        <p:tav tm="0">
                                          <p:val>
                                            <p:strVal val="ppt_y"/>
                                          </p:val>
                                        </p:tav>
                                        <p:tav tm="100000">
                                          <p:val>
                                            <p:strVal val="ppt_y"/>
                                          </p:val>
                                        </p:tav>
                                      </p:tavLst>
                                    </p:anim>
                                    <p:set>
                                      <p:cBhvr>
                                        <p:cTn id="251" dur="1" fill="hold">
                                          <p:stCondLst>
                                            <p:cond delay="9"/>
                                          </p:stCondLst>
                                        </p:cTn>
                                        <p:tgtEl>
                                          <p:spTgt spid="41"/>
                                        </p:tgtEl>
                                        <p:attrNameLst>
                                          <p:attrName>style.visibility</p:attrName>
                                        </p:attrNameLst>
                                      </p:cBhvr>
                                      <p:to>
                                        <p:strVal val="hidden"/>
                                      </p:to>
                                    </p:set>
                                  </p:childTnLst>
                                </p:cTn>
                              </p:par>
                            </p:childTnLst>
                          </p:cTn>
                        </p:par>
                        <p:par>
                          <p:cTn id="252" fill="hold">
                            <p:stCondLst>
                              <p:cond delay="3250"/>
                            </p:stCondLst>
                            <p:childTnLst>
                              <p:par>
                                <p:cTn id="253" presetID="10" presetClass="entr" presetSubtype="0" fill="hold" nodeType="afterEffect">
                                  <p:stCondLst>
                                    <p:cond delay="0"/>
                                  </p:stCondLst>
                                  <p:childTnLst>
                                    <p:set>
                                      <p:cBhvr>
                                        <p:cTn id="254" dur="1" fill="hold">
                                          <p:stCondLst>
                                            <p:cond delay="0"/>
                                          </p:stCondLst>
                                        </p:cTn>
                                        <p:tgtEl>
                                          <p:spTgt spid="130"/>
                                        </p:tgtEl>
                                        <p:attrNameLst>
                                          <p:attrName>style.visibility</p:attrName>
                                        </p:attrNameLst>
                                      </p:cBhvr>
                                      <p:to>
                                        <p:strVal val="visible"/>
                                      </p:to>
                                    </p:set>
                                    <p:animEffect transition="in" filter="fade">
                                      <p:cBhvr>
                                        <p:cTn id="255" dur="25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7" grpId="0" animBg="1"/>
      <p:bldP spid="58" grpId="0" animBg="1"/>
      <p:bldP spid="59" grpId="0" animBg="1"/>
      <p:bldP spid="63" grpId="0"/>
      <p:bldP spid="72" grpId="0"/>
      <p:bldP spid="73" grpId="0"/>
      <p:bldP spid="88" grpId="0" animBg="1"/>
      <p:bldP spid="91" grpId="0" animBg="1"/>
      <p:bldP spid="92" grpId="0" animBg="1"/>
      <p:bldP spid="93" grpId="0" animBg="1"/>
      <p:bldP spid="94" grpId="0" animBg="1"/>
      <p:bldP spid="95" grpId="0"/>
      <p:bldP spid="96" grpId="0"/>
      <p:bldP spid="97" grpId="0"/>
      <p:bldP spid="1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EC62C-FD4A-7B37-74C7-7F388EAE0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FE9F5-80AC-02AB-3775-DCA43C5676F7}"/>
              </a:ext>
            </a:extLst>
          </p:cNvPr>
          <p:cNvSpPr>
            <a:spLocks noGrp="1"/>
          </p:cNvSpPr>
          <p:nvPr>
            <p:ph type="title"/>
          </p:nvPr>
        </p:nvSpPr>
        <p:spPr/>
        <p:txBody>
          <a:bodyPr>
            <a:normAutofit/>
          </a:bodyPr>
          <a:lstStyle/>
          <a:p>
            <a:r>
              <a:rPr lang="en-US" sz="3600" b="1" dirty="0"/>
              <a:t>India – Clean Ganga (2017) – Payment Guarantee</a:t>
            </a:r>
          </a:p>
        </p:txBody>
      </p:sp>
      <p:sp>
        <p:nvSpPr>
          <p:cNvPr id="4" name="object 4">
            <a:extLst>
              <a:ext uri="{FF2B5EF4-FFF2-40B4-BE49-F238E27FC236}">
                <a16:creationId xmlns:a16="http://schemas.microsoft.com/office/drawing/2014/main" id="{2A3ECF8B-783B-6C07-1CA7-56BB795411C0}"/>
              </a:ext>
            </a:extLst>
          </p:cNvPr>
          <p:cNvSpPr txBox="1"/>
          <p:nvPr/>
        </p:nvSpPr>
        <p:spPr>
          <a:xfrm>
            <a:off x="8499405" y="1962814"/>
            <a:ext cx="3379412" cy="3990451"/>
          </a:xfrm>
          <a:prstGeom prst="rect">
            <a:avLst/>
          </a:prstGeom>
        </p:spPr>
        <p:txBody>
          <a:bodyPr vert="horz" wrap="square" lIns="0" tIns="12700" rIns="0" bIns="0" rtlCol="0">
            <a:spAutoFit/>
          </a:bodyPr>
          <a:lstStyle/>
          <a:p>
            <a:pPr marL="227329" marR="28575" indent="-215265" algn="just">
              <a:lnSpc>
                <a:spcPct val="114999"/>
              </a:lnSpc>
              <a:spcBef>
                <a:spcPts val="100"/>
              </a:spcBef>
              <a:buClr>
                <a:srgbClr val="203864"/>
              </a:buClr>
              <a:buFont typeface="Wingdings" panose="05000000000000000000" pitchFamily="2" charset="2"/>
              <a:buChar char="q"/>
              <a:tabLst>
                <a:tab pos="227329" algn="l"/>
              </a:tabLst>
            </a:pPr>
            <a:r>
              <a:rPr lang="en-US" sz="1400" b="0" dirty="0">
                <a:solidFill>
                  <a:srgbClr val="203864"/>
                </a:solidFill>
                <a:latin typeface="+mn-lt"/>
                <a:cs typeface="Arial"/>
              </a:rPr>
              <a:t>The IBRD guarantees NMCG's payment obligation to the private sector through the escrow account, effectively taking the risk of the Indian government's budget contribution to NMCG for HAM-PPP projects.
The project complies with procurement regulations, financial management instruments, and E&amp;S safeguards.
The IBRD guarantee would involve an assessment in the context of IBRD loans. Additional due diligence focuses on the Government of India's budgetary contribution and the certainty of NMCG's funding sources to meet payment obligations in a timely manner.</a:t>
            </a:r>
            <a:endParaRPr lang="fr-FR" sz="1400" b="0" dirty="0">
              <a:solidFill>
                <a:srgbClr val="203864"/>
              </a:solidFill>
              <a:latin typeface="+mn-lt"/>
              <a:cs typeface="Arial"/>
            </a:endParaRPr>
          </a:p>
        </p:txBody>
      </p:sp>
      <p:sp>
        <p:nvSpPr>
          <p:cNvPr id="5" name="object 5">
            <a:extLst>
              <a:ext uri="{FF2B5EF4-FFF2-40B4-BE49-F238E27FC236}">
                <a16:creationId xmlns:a16="http://schemas.microsoft.com/office/drawing/2014/main" id="{697297D3-C90F-E4D2-CF0A-AF6F58107DA3}"/>
              </a:ext>
            </a:extLst>
          </p:cNvPr>
          <p:cNvSpPr txBox="1"/>
          <p:nvPr/>
        </p:nvSpPr>
        <p:spPr>
          <a:xfrm>
            <a:off x="1976283" y="1403897"/>
            <a:ext cx="3030182" cy="289823"/>
          </a:xfrm>
          <a:prstGeom prst="rect">
            <a:avLst/>
          </a:prstGeom>
        </p:spPr>
        <p:txBody>
          <a:bodyPr vert="horz" wrap="square" lIns="0" tIns="12700" rIns="0" bIns="0" rtlCol="0">
            <a:spAutoFit/>
          </a:bodyPr>
          <a:lstStyle/>
          <a:p>
            <a:pPr marL="12700" algn="ctr">
              <a:lnSpc>
                <a:spcPct val="100000"/>
              </a:lnSpc>
              <a:spcBef>
                <a:spcPts val="100"/>
              </a:spcBef>
            </a:pPr>
            <a:r>
              <a:rPr lang="fr-FR" sz="1800" b="1" spc="-10" dirty="0" err="1">
                <a:solidFill>
                  <a:srgbClr val="021F43"/>
                </a:solidFill>
                <a:latin typeface="+mn-lt"/>
                <a:cs typeface="Calibri"/>
              </a:rPr>
              <a:t>Guarantee</a:t>
            </a:r>
            <a:r>
              <a:rPr lang="fr-FR" sz="1800" b="1" spc="-10" dirty="0">
                <a:solidFill>
                  <a:srgbClr val="021F43"/>
                </a:solidFill>
                <a:latin typeface="+mn-lt"/>
                <a:cs typeface="Calibri"/>
              </a:rPr>
              <a:t> Structure</a:t>
            </a:r>
            <a:endParaRPr lang="fr-FR" sz="1800" b="1" dirty="0">
              <a:latin typeface="+mn-lt"/>
              <a:cs typeface="Calibri"/>
            </a:endParaRPr>
          </a:p>
        </p:txBody>
      </p:sp>
      <p:sp>
        <p:nvSpPr>
          <p:cNvPr id="6" name="object 7">
            <a:extLst>
              <a:ext uri="{FF2B5EF4-FFF2-40B4-BE49-F238E27FC236}">
                <a16:creationId xmlns:a16="http://schemas.microsoft.com/office/drawing/2014/main" id="{E98A73EF-550E-DD5F-F8C2-4A6FC49089B0}"/>
              </a:ext>
            </a:extLst>
          </p:cNvPr>
          <p:cNvSpPr txBox="1"/>
          <p:nvPr/>
        </p:nvSpPr>
        <p:spPr>
          <a:xfrm>
            <a:off x="9302058" y="1403897"/>
            <a:ext cx="2172928" cy="289823"/>
          </a:xfrm>
          <a:prstGeom prst="rect">
            <a:avLst/>
          </a:prstGeom>
        </p:spPr>
        <p:txBody>
          <a:bodyPr vert="horz" wrap="square" lIns="0" tIns="12700" rIns="0" bIns="0" rtlCol="0">
            <a:spAutoFit/>
          </a:bodyPr>
          <a:lstStyle/>
          <a:p>
            <a:pPr marL="12700" algn="ctr">
              <a:lnSpc>
                <a:spcPct val="100000"/>
              </a:lnSpc>
              <a:spcBef>
                <a:spcPts val="100"/>
              </a:spcBef>
            </a:pPr>
            <a:r>
              <a:rPr lang="fr-FR" sz="1800" b="1">
                <a:solidFill>
                  <a:srgbClr val="021F43"/>
                </a:solidFill>
                <a:latin typeface="+mn-lt"/>
                <a:cs typeface="Calibri"/>
              </a:rPr>
              <a:t>Highlights</a:t>
            </a:r>
            <a:endParaRPr lang="fr-FR" sz="1800" b="1" dirty="0">
              <a:latin typeface="+mn-lt"/>
              <a:cs typeface="Calibri"/>
            </a:endParaRPr>
          </a:p>
        </p:txBody>
      </p:sp>
      <p:sp>
        <p:nvSpPr>
          <p:cNvPr id="7" name="object 9">
            <a:extLst>
              <a:ext uri="{FF2B5EF4-FFF2-40B4-BE49-F238E27FC236}">
                <a16:creationId xmlns:a16="http://schemas.microsoft.com/office/drawing/2014/main" id="{9239AABD-F79E-C47F-6774-2F64BAFA7D36}"/>
              </a:ext>
            </a:extLst>
          </p:cNvPr>
          <p:cNvSpPr txBox="1"/>
          <p:nvPr/>
        </p:nvSpPr>
        <p:spPr>
          <a:xfrm>
            <a:off x="4450966" y="4948853"/>
            <a:ext cx="1238956" cy="587981"/>
          </a:xfrm>
          <a:prstGeom prst="rect">
            <a:avLst/>
          </a:prstGeom>
          <a:solidFill>
            <a:srgbClr val="D0EBFB"/>
          </a:solidFill>
          <a:ln w="25400">
            <a:solidFill>
              <a:srgbClr val="D0EBFB"/>
            </a:solidFill>
          </a:ln>
        </p:spPr>
        <p:txBody>
          <a:bodyPr vert="horz" wrap="square" lIns="0" tIns="33655" rIns="0" bIns="0" rtlCol="0">
            <a:spAutoFit/>
          </a:bodyPr>
          <a:lstStyle/>
          <a:p>
            <a:pPr marL="93345" algn="ctr">
              <a:lnSpc>
                <a:spcPct val="100000"/>
              </a:lnSpc>
            </a:pPr>
            <a:endParaRPr lang="fr-FR" sz="1200" b="1" dirty="0">
              <a:cs typeface="Georgia"/>
            </a:endParaRPr>
          </a:p>
          <a:p>
            <a:pPr marL="93345" algn="ctr">
              <a:lnSpc>
                <a:spcPct val="100000"/>
              </a:lnSpc>
            </a:pPr>
            <a:r>
              <a:rPr lang="fr-FR" sz="1200" b="1" dirty="0">
                <a:latin typeface="+mn-lt"/>
                <a:cs typeface="Georgia"/>
              </a:rPr>
              <a:t>Project</a:t>
            </a:r>
            <a:r>
              <a:rPr lang="fr-FR" sz="1200" b="1" spc="-40" dirty="0">
                <a:latin typeface="+mn-lt"/>
                <a:cs typeface="Georgia"/>
              </a:rPr>
              <a:t> </a:t>
            </a:r>
            <a:r>
              <a:rPr lang="fr-FR" sz="1200" b="1" spc="-25" dirty="0">
                <a:latin typeface="+mn-lt"/>
                <a:cs typeface="Georgia"/>
              </a:rPr>
              <a:t>SPV</a:t>
            </a:r>
          </a:p>
          <a:p>
            <a:pPr marL="93345" algn="ctr">
              <a:lnSpc>
                <a:spcPct val="100000"/>
              </a:lnSpc>
            </a:pPr>
            <a:endParaRPr lang="fr-FR" sz="1200" dirty="0">
              <a:latin typeface="+mn-lt"/>
              <a:cs typeface="Georgia"/>
            </a:endParaRPr>
          </a:p>
        </p:txBody>
      </p:sp>
      <p:sp>
        <p:nvSpPr>
          <p:cNvPr id="9" name="object 11">
            <a:extLst>
              <a:ext uri="{FF2B5EF4-FFF2-40B4-BE49-F238E27FC236}">
                <a16:creationId xmlns:a16="http://schemas.microsoft.com/office/drawing/2014/main" id="{601F9049-DC68-0F0F-3D1B-52B0FC8215F8}"/>
              </a:ext>
            </a:extLst>
          </p:cNvPr>
          <p:cNvSpPr txBox="1"/>
          <p:nvPr/>
        </p:nvSpPr>
        <p:spPr>
          <a:xfrm>
            <a:off x="1299853" y="3987161"/>
            <a:ext cx="1065530" cy="750847"/>
          </a:xfrm>
          <a:prstGeom prst="rect">
            <a:avLst/>
          </a:prstGeom>
        </p:spPr>
        <p:txBody>
          <a:bodyPr vert="horz" wrap="square" lIns="0" tIns="12065" rIns="0" bIns="0" rtlCol="0">
            <a:spAutoFit/>
          </a:bodyPr>
          <a:lstStyle/>
          <a:p>
            <a:pPr marL="12700" marR="5080">
              <a:lnSpc>
                <a:spcPct val="100000"/>
              </a:lnSpc>
              <a:spcBef>
                <a:spcPts val="95"/>
              </a:spcBef>
            </a:pPr>
            <a:r>
              <a:rPr lang="fr-FR" sz="1200" dirty="0">
                <a:latin typeface="+mn-lt"/>
                <a:cs typeface="Arial"/>
              </a:rPr>
              <a:t>3.</a:t>
            </a:r>
            <a:r>
              <a:rPr lang="fr-FR" sz="1200" spc="-5" dirty="0">
                <a:latin typeface="+mn-lt"/>
                <a:cs typeface="Arial"/>
              </a:rPr>
              <a:t> </a:t>
            </a:r>
            <a:r>
              <a:rPr lang="fr-FR" sz="1200" spc="-10" dirty="0" err="1">
                <a:latin typeface="+mn-lt"/>
                <a:cs typeface="Arial"/>
              </a:rPr>
              <a:t>Submission</a:t>
            </a:r>
            <a:r>
              <a:rPr lang="fr-FR" sz="1200" spc="-10" dirty="0">
                <a:latin typeface="+mn-lt"/>
                <a:cs typeface="Arial"/>
              </a:rPr>
              <a:t> </a:t>
            </a:r>
            <a:r>
              <a:rPr lang="fr-FR" sz="1200" dirty="0">
                <a:latin typeface="+mn-lt"/>
                <a:cs typeface="Arial"/>
              </a:rPr>
              <a:t>of</a:t>
            </a:r>
            <a:r>
              <a:rPr lang="fr-FR" sz="1200" spc="-35" dirty="0">
                <a:latin typeface="+mn-lt"/>
                <a:cs typeface="Arial"/>
              </a:rPr>
              <a:t> </a:t>
            </a:r>
            <a:r>
              <a:rPr lang="fr-FR" sz="1200" dirty="0" err="1">
                <a:latin typeface="+mn-lt"/>
                <a:cs typeface="Arial"/>
              </a:rPr>
              <a:t>Invoice</a:t>
            </a:r>
            <a:r>
              <a:rPr lang="fr-FR" sz="1200" spc="-15" dirty="0">
                <a:latin typeface="+mn-lt"/>
                <a:cs typeface="Arial"/>
              </a:rPr>
              <a:t> </a:t>
            </a:r>
            <a:r>
              <a:rPr lang="fr-FR" sz="1200" spc="-25" dirty="0">
                <a:latin typeface="+mn-lt"/>
                <a:cs typeface="Arial"/>
              </a:rPr>
              <a:t>of </a:t>
            </a:r>
            <a:r>
              <a:rPr lang="fr-FR" sz="1200" dirty="0">
                <a:latin typeface="+mn-lt"/>
                <a:cs typeface="Arial"/>
              </a:rPr>
              <a:t>O&amp;M</a:t>
            </a:r>
            <a:r>
              <a:rPr lang="fr-FR" sz="1200" spc="-30" dirty="0">
                <a:latin typeface="+mn-lt"/>
                <a:cs typeface="Arial"/>
              </a:rPr>
              <a:t> </a:t>
            </a:r>
            <a:r>
              <a:rPr lang="fr-FR" sz="1200" spc="-10" dirty="0" err="1">
                <a:latin typeface="+mn-lt"/>
                <a:cs typeface="Arial"/>
              </a:rPr>
              <a:t>Payment</a:t>
            </a:r>
            <a:r>
              <a:rPr lang="fr-FR" sz="1200" spc="-10" dirty="0">
                <a:latin typeface="+mn-lt"/>
                <a:cs typeface="Arial"/>
              </a:rPr>
              <a:t> </a:t>
            </a:r>
            <a:r>
              <a:rPr lang="fr-FR" sz="1200" dirty="0" err="1">
                <a:latin typeface="+mn-lt"/>
                <a:cs typeface="Arial"/>
              </a:rPr>
              <a:t>after</a:t>
            </a:r>
            <a:r>
              <a:rPr lang="fr-FR" sz="1200" spc="-25" dirty="0">
                <a:latin typeface="+mn-lt"/>
                <a:cs typeface="Arial"/>
              </a:rPr>
              <a:t> </a:t>
            </a:r>
            <a:r>
              <a:rPr lang="fr-FR" sz="1200" spc="-10" dirty="0" err="1">
                <a:latin typeface="+mn-lt"/>
                <a:cs typeface="Arial"/>
              </a:rPr>
              <a:t>approval</a:t>
            </a:r>
            <a:endParaRPr lang="fr-FR" sz="1200" dirty="0">
              <a:latin typeface="+mn-lt"/>
              <a:cs typeface="Arial"/>
            </a:endParaRPr>
          </a:p>
        </p:txBody>
      </p:sp>
      <p:sp>
        <p:nvSpPr>
          <p:cNvPr id="10" name="object 12">
            <a:extLst>
              <a:ext uri="{FF2B5EF4-FFF2-40B4-BE49-F238E27FC236}">
                <a16:creationId xmlns:a16="http://schemas.microsoft.com/office/drawing/2014/main" id="{870675E3-7462-CEEE-A835-577F52B3FC45}"/>
              </a:ext>
            </a:extLst>
          </p:cNvPr>
          <p:cNvSpPr txBox="1"/>
          <p:nvPr/>
        </p:nvSpPr>
        <p:spPr>
          <a:xfrm>
            <a:off x="2344414" y="3235309"/>
            <a:ext cx="1263015" cy="750847"/>
          </a:xfrm>
          <a:prstGeom prst="rect">
            <a:avLst/>
          </a:prstGeom>
        </p:spPr>
        <p:txBody>
          <a:bodyPr vert="horz" wrap="square" lIns="0" tIns="12065" rIns="0" bIns="0" rtlCol="0">
            <a:spAutoFit/>
          </a:bodyPr>
          <a:lstStyle/>
          <a:p>
            <a:pPr marL="184785" marR="5080" indent="-172720">
              <a:lnSpc>
                <a:spcPct val="100000"/>
              </a:lnSpc>
              <a:spcBef>
                <a:spcPts val="95"/>
              </a:spcBef>
            </a:pPr>
            <a:r>
              <a:rPr lang="fr-FR" sz="1200" dirty="0">
                <a:latin typeface="+mn-lt"/>
                <a:cs typeface="Arial"/>
              </a:rPr>
              <a:t>4.</a:t>
            </a:r>
            <a:r>
              <a:rPr lang="fr-FR" sz="1200" spc="215" dirty="0">
                <a:latin typeface="+mn-lt"/>
                <a:cs typeface="Arial"/>
              </a:rPr>
              <a:t> </a:t>
            </a:r>
            <a:r>
              <a:rPr lang="fr-FR" sz="1200" dirty="0">
                <a:latin typeface="+mn-lt"/>
                <a:cs typeface="Arial"/>
              </a:rPr>
              <a:t>NMCG</a:t>
            </a:r>
            <a:r>
              <a:rPr lang="fr-FR" sz="1200" spc="-5" dirty="0">
                <a:latin typeface="+mn-lt"/>
                <a:cs typeface="Arial"/>
              </a:rPr>
              <a:t> </a:t>
            </a:r>
            <a:r>
              <a:rPr lang="fr-FR" sz="1200" spc="-10" dirty="0">
                <a:latin typeface="+mn-lt"/>
                <a:cs typeface="Arial"/>
              </a:rPr>
              <a:t>releases </a:t>
            </a:r>
            <a:r>
              <a:rPr lang="fr-FR" sz="1200" dirty="0" err="1">
                <a:latin typeface="+mn-lt"/>
                <a:cs typeface="Arial"/>
              </a:rPr>
              <a:t>Payment</a:t>
            </a:r>
            <a:r>
              <a:rPr lang="fr-FR" sz="1200" spc="-35" dirty="0">
                <a:latin typeface="+mn-lt"/>
                <a:cs typeface="Arial"/>
              </a:rPr>
              <a:t> </a:t>
            </a:r>
            <a:r>
              <a:rPr lang="fr-FR" sz="1200" spc="-20" dirty="0" err="1">
                <a:latin typeface="+mn-lt"/>
                <a:cs typeface="Arial"/>
              </a:rPr>
              <a:t>from</a:t>
            </a:r>
            <a:r>
              <a:rPr lang="fr-FR" sz="1200" spc="-20" dirty="0">
                <a:latin typeface="+mn-lt"/>
                <a:cs typeface="Arial"/>
              </a:rPr>
              <a:t> </a:t>
            </a:r>
            <a:r>
              <a:rPr lang="fr-FR" sz="1200" dirty="0">
                <a:latin typeface="+mn-lt"/>
                <a:cs typeface="Arial"/>
              </a:rPr>
              <a:t>the</a:t>
            </a:r>
            <a:r>
              <a:rPr lang="fr-FR" sz="1200" spc="-40" dirty="0">
                <a:latin typeface="+mn-lt"/>
                <a:cs typeface="Arial"/>
              </a:rPr>
              <a:t> </a:t>
            </a:r>
            <a:r>
              <a:rPr lang="fr-FR" sz="1200" spc="-10" dirty="0" err="1">
                <a:latin typeface="+mn-lt"/>
                <a:cs typeface="Arial"/>
              </a:rPr>
              <a:t>Escrow</a:t>
            </a:r>
            <a:r>
              <a:rPr lang="fr-FR" sz="1200" spc="-10" dirty="0">
                <a:latin typeface="+mn-lt"/>
                <a:cs typeface="Arial"/>
              </a:rPr>
              <a:t> </a:t>
            </a:r>
            <a:r>
              <a:rPr lang="fr-FR" sz="1200" spc="-10" dirty="0" err="1">
                <a:latin typeface="+mn-lt"/>
                <a:cs typeface="Arial"/>
              </a:rPr>
              <a:t>Account</a:t>
            </a:r>
            <a:endParaRPr lang="fr-FR" sz="1200" dirty="0">
              <a:latin typeface="+mn-lt"/>
              <a:cs typeface="Arial"/>
            </a:endParaRPr>
          </a:p>
        </p:txBody>
      </p:sp>
      <p:sp>
        <p:nvSpPr>
          <p:cNvPr id="11" name="object 13">
            <a:extLst>
              <a:ext uri="{FF2B5EF4-FFF2-40B4-BE49-F238E27FC236}">
                <a16:creationId xmlns:a16="http://schemas.microsoft.com/office/drawing/2014/main" id="{4E88196C-DE9A-AB78-7C80-7C71A65CAB83}"/>
              </a:ext>
            </a:extLst>
          </p:cNvPr>
          <p:cNvSpPr txBox="1"/>
          <p:nvPr/>
        </p:nvSpPr>
        <p:spPr>
          <a:xfrm>
            <a:off x="228842" y="3886426"/>
            <a:ext cx="831277" cy="381515"/>
          </a:xfrm>
          <a:prstGeom prst="rect">
            <a:avLst/>
          </a:prstGeom>
        </p:spPr>
        <p:txBody>
          <a:bodyPr vert="horz" wrap="square" lIns="0" tIns="12065" rIns="0" bIns="0" rtlCol="0">
            <a:spAutoFit/>
          </a:bodyPr>
          <a:lstStyle/>
          <a:p>
            <a:pPr marL="4445">
              <a:lnSpc>
                <a:spcPct val="100000"/>
              </a:lnSpc>
              <a:spcBef>
                <a:spcPts val="95"/>
              </a:spcBef>
            </a:pPr>
            <a:r>
              <a:rPr lang="fr-FR" sz="1200" spc="-25" dirty="0">
                <a:latin typeface="+mn-lt"/>
                <a:cs typeface="Arial"/>
              </a:rPr>
              <a:t>1. </a:t>
            </a:r>
            <a:r>
              <a:rPr lang="fr-FR" sz="1200" spc="-10" dirty="0">
                <a:latin typeface="+mn-lt"/>
                <a:cs typeface="Arial"/>
              </a:rPr>
              <a:t>Program</a:t>
            </a:r>
            <a:endParaRPr lang="fr-FR" sz="1200" dirty="0">
              <a:latin typeface="+mn-lt"/>
              <a:cs typeface="Arial"/>
            </a:endParaRPr>
          </a:p>
          <a:p>
            <a:pPr marL="1905">
              <a:lnSpc>
                <a:spcPct val="100000"/>
              </a:lnSpc>
            </a:pPr>
            <a:r>
              <a:rPr lang="fr-FR" sz="1200" spc="-10" dirty="0">
                <a:latin typeface="+mn-lt"/>
                <a:cs typeface="Arial"/>
              </a:rPr>
              <a:t>Support</a:t>
            </a:r>
            <a:endParaRPr lang="fr-FR" sz="1200" dirty="0">
              <a:latin typeface="+mn-lt"/>
              <a:cs typeface="Arial"/>
            </a:endParaRPr>
          </a:p>
        </p:txBody>
      </p:sp>
      <p:sp>
        <p:nvSpPr>
          <p:cNvPr id="13" name="object 15">
            <a:extLst>
              <a:ext uri="{FF2B5EF4-FFF2-40B4-BE49-F238E27FC236}">
                <a16:creationId xmlns:a16="http://schemas.microsoft.com/office/drawing/2014/main" id="{B62BB65E-80EB-E574-FCDC-296D0F14C4EA}"/>
              </a:ext>
            </a:extLst>
          </p:cNvPr>
          <p:cNvSpPr/>
          <p:nvPr/>
        </p:nvSpPr>
        <p:spPr>
          <a:xfrm>
            <a:off x="338328" y="2970187"/>
            <a:ext cx="875030" cy="1885757"/>
          </a:xfrm>
          <a:custGeom>
            <a:avLst/>
            <a:gdLst/>
            <a:ahLst/>
            <a:cxnLst/>
            <a:rect l="l" t="t" r="r" b="b"/>
            <a:pathLst>
              <a:path w="875030" h="2109470">
                <a:moveTo>
                  <a:pt x="76200" y="2033016"/>
                </a:moveTo>
                <a:lnTo>
                  <a:pt x="44450" y="2033016"/>
                </a:lnTo>
                <a:lnTo>
                  <a:pt x="44450" y="0"/>
                </a:lnTo>
                <a:lnTo>
                  <a:pt x="31750" y="0"/>
                </a:lnTo>
                <a:lnTo>
                  <a:pt x="31750" y="2033016"/>
                </a:lnTo>
                <a:lnTo>
                  <a:pt x="0" y="2033016"/>
                </a:lnTo>
                <a:lnTo>
                  <a:pt x="38100" y="2109216"/>
                </a:lnTo>
                <a:lnTo>
                  <a:pt x="69850" y="2045716"/>
                </a:lnTo>
                <a:lnTo>
                  <a:pt x="76200" y="2033016"/>
                </a:lnTo>
                <a:close/>
              </a:path>
              <a:path w="875030" h="2109470">
                <a:moveTo>
                  <a:pt x="874661" y="88646"/>
                </a:moveTo>
                <a:lnTo>
                  <a:pt x="830287" y="12573"/>
                </a:lnTo>
                <a:lnTo>
                  <a:pt x="822960" y="0"/>
                </a:lnTo>
                <a:lnTo>
                  <a:pt x="771258" y="88646"/>
                </a:lnTo>
                <a:lnTo>
                  <a:pt x="772287" y="92456"/>
                </a:lnTo>
                <a:lnTo>
                  <a:pt x="778344" y="96012"/>
                </a:lnTo>
                <a:lnTo>
                  <a:pt x="782231" y="94996"/>
                </a:lnTo>
                <a:lnTo>
                  <a:pt x="816597" y="36055"/>
                </a:lnTo>
                <a:lnTo>
                  <a:pt x="816610" y="12573"/>
                </a:lnTo>
                <a:lnTo>
                  <a:pt x="816610" y="36055"/>
                </a:lnTo>
                <a:lnTo>
                  <a:pt x="816610" y="2109216"/>
                </a:lnTo>
                <a:lnTo>
                  <a:pt x="829310" y="2109216"/>
                </a:lnTo>
                <a:lnTo>
                  <a:pt x="829310" y="36055"/>
                </a:lnTo>
                <a:lnTo>
                  <a:pt x="863688" y="94996"/>
                </a:lnTo>
                <a:lnTo>
                  <a:pt x="867575" y="96012"/>
                </a:lnTo>
                <a:lnTo>
                  <a:pt x="873645" y="92456"/>
                </a:lnTo>
                <a:lnTo>
                  <a:pt x="874661" y="88646"/>
                </a:lnTo>
                <a:close/>
              </a:path>
            </a:pathLst>
          </a:custGeom>
          <a:solidFill>
            <a:srgbClr val="000000"/>
          </a:solidFill>
        </p:spPr>
        <p:txBody>
          <a:bodyPr wrap="square" lIns="0" tIns="0" rIns="0" bIns="0" rtlCol="0"/>
          <a:lstStyle/>
          <a:p>
            <a:endParaRPr lang="fr-FR" sz="1200" dirty="0">
              <a:latin typeface="+mn-lt"/>
            </a:endParaRPr>
          </a:p>
        </p:txBody>
      </p:sp>
      <p:pic>
        <p:nvPicPr>
          <p:cNvPr id="14" name="object 16">
            <a:extLst>
              <a:ext uri="{FF2B5EF4-FFF2-40B4-BE49-F238E27FC236}">
                <a16:creationId xmlns:a16="http://schemas.microsoft.com/office/drawing/2014/main" id="{4EEBDDEE-16F9-ACC1-1245-44CB58050D1F}"/>
              </a:ext>
            </a:extLst>
          </p:cNvPr>
          <p:cNvPicPr/>
          <p:nvPr/>
        </p:nvPicPr>
        <p:blipFill>
          <a:blip r:embed="rId3" cstate="print"/>
          <a:stretch>
            <a:fillRect/>
          </a:stretch>
        </p:blipFill>
        <p:spPr>
          <a:xfrm>
            <a:off x="187452" y="2266693"/>
            <a:ext cx="1135392" cy="638530"/>
          </a:xfrm>
          <a:prstGeom prst="rect">
            <a:avLst/>
          </a:prstGeom>
        </p:spPr>
      </p:pic>
      <p:pic>
        <p:nvPicPr>
          <p:cNvPr id="15" name="object 17">
            <a:extLst>
              <a:ext uri="{FF2B5EF4-FFF2-40B4-BE49-F238E27FC236}">
                <a16:creationId xmlns:a16="http://schemas.microsoft.com/office/drawing/2014/main" id="{9D7418A7-6127-BFAF-6EF3-CB4ED39ED600}"/>
              </a:ext>
            </a:extLst>
          </p:cNvPr>
          <p:cNvPicPr/>
          <p:nvPr/>
        </p:nvPicPr>
        <p:blipFill>
          <a:blip r:embed="rId4" cstate="print"/>
          <a:stretch>
            <a:fillRect/>
          </a:stretch>
        </p:blipFill>
        <p:spPr>
          <a:xfrm>
            <a:off x="199644" y="2263632"/>
            <a:ext cx="1143012" cy="682739"/>
          </a:xfrm>
          <a:prstGeom prst="rect">
            <a:avLst/>
          </a:prstGeom>
        </p:spPr>
      </p:pic>
      <p:pic>
        <p:nvPicPr>
          <p:cNvPr id="16" name="object 18">
            <a:extLst>
              <a:ext uri="{FF2B5EF4-FFF2-40B4-BE49-F238E27FC236}">
                <a16:creationId xmlns:a16="http://schemas.microsoft.com/office/drawing/2014/main" id="{E37EF40D-7BFC-98D3-C212-91B053D49EEA}"/>
              </a:ext>
            </a:extLst>
          </p:cNvPr>
          <p:cNvPicPr/>
          <p:nvPr/>
        </p:nvPicPr>
        <p:blipFill>
          <a:blip r:embed="rId5" cstate="print"/>
          <a:stretch>
            <a:fillRect/>
          </a:stretch>
        </p:blipFill>
        <p:spPr>
          <a:xfrm>
            <a:off x="234696" y="2294100"/>
            <a:ext cx="1045463" cy="548639"/>
          </a:xfrm>
          <a:prstGeom prst="rect">
            <a:avLst/>
          </a:prstGeom>
        </p:spPr>
      </p:pic>
      <p:sp>
        <p:nvSpPr>
          <p:cNvPr id="17" name="object 19">
            <a:extLst>
              <a:ext uri="{FF2B5EF4-FFF2-40B4-BE49-F238E27FC236}">
                <a16:creationId xmlns:a16="http://schemas.microsoft.com/office/drawing/2014/main" id="{6E69D0FF-D622-C77B-77BC-6C02EC2AD80E}"/>
              </a:ext>
            </a:extLst>
          </p:cNvPr>
          <p:cNvSpPr txBox="1"/>
          <p:nvPr/>
        </p:nvSpPr>
        <p:spPr>
          <a:xfrm>
            <a:off x="1515236" y="5417351"/>
            <a:ext cx="2468739" cy="381515"/>
          </a:xfrm>
          <a:prstGeom prst="rect">
            <a:avLst/>
          </a:prstGeom>
        </p:spPr>
        <p:txBody>
          <a:bodyPr vert="horz" wrap="square" lIns="0" tIns="12065" rIns="0" bIns="0" rtlCol="0">
            <a:spAutoFit/>
          </a:bodyPr>
          <a:lstStyle/>
          <a:p>
            <a:pPr marL="12700">
              <a:lnSpc>
                <a:spcPct val="100000"/>
              </a:lnSpc>
              <a:spcBef>
                <a:spcPts val="95"/>
              </a:spcBef>
            </a:pPr>
            <a:r>
              <a:rPr lang="fr-FR" sz="1200" dirty="0">
                <a:latin typeface="+mn-lt"/>
                <a:cs typeface="Arial"/>
              </a:rPr>
              <a:t>2.</a:t>
            </a:r>
            <a:r>
              <a:rPr lang="fr-FR" sz="1200" spc="225" dirty="0">
                <a:latin typeface="+mn-lt"/>
                <a:cs typeface="Arial"/>
              </a:rPr>
              <a:t> </a:t>
            </a:r>
            <a:r>
              <a:rPr lang="fr-FR" sz="1200" dirty="0" err="1">
                <a:latin typeface="+mn-lt"/>
                <a:cs typeface="Arial"/>
              </a:rPr>
              <a:t>Invoice</a:t>
            </a:r>
            <a:r>
              <a:rPr lang="fr-FR" sz="1200" spc="-25" dirty="0">
                <a:latin typeface="+mn-lt"/>
                <a:cs typeface="Arial"/>
              </a:rPr>
              <a:t> </a:t>
            </a:r>
            <a:r>
              <a:rPr lang="fr-FR" sz="1200" dirty="0" err="1">
                <a:latin typeface="+mn-lt"/>
                <a:cs typeface="Arial"/>
              </a:rPr>
              <a:t>with</a:t>
            </a:r>
            <a:r>
              <a:rPr lang="fr-FR" sz="1200" spc="-10" dirty="0">
                <a:latin typeface="+mn-lt"/>
                <a:cs typeface="Arial"/>
              </a:rPr>
              <a:t> </a:t>
            </a:r>
            <a:r>
              <a:rPr lang="fr-FR" sz="1200" dirty="0">
                <a:latin typeface="+mn-lt"/>
                <a:cs typeface="Arial"/>
              </a:rPr>
              <a:t>report</a:t>
            </a:r>
            <a:r>
              <a:rPr lang="fr-FR" sz="1200" spc="-35" dirty="0">
                <a:latin typeface="+mn-lt"/>
                <a:cs typeface="Arial"/>
              </a:rPr>
              <a:t> </a:t>
            </a:r>
            <a:r>
              <a:rPr lang="fr-FR" sz="1200" dirty="0">
                <a:latin typeface="+mn-lt"/>
                <a:cs typeface="Arial"/>
              </a:rPr>
              <a:t>on</a:t>
            </a:r>
            <a:r>
              <a:rPr lang="fr-FR" sz="1200" spc="-25" dirty="0">
                <a:latin typeface="+mn-lt"/>
                <a:cs typeface="Arial"/>
              </a:rPr>
              <a:t> </a:t>
            </a:r>
            <a:r>
              <a:rPr lang="fr-FR" sz="1200" dirty="0" err="1">
                <a:latin typeface="+mn-lt"/>
                <a:cs typeface="Arial"/>
              </a:rPr>
              <a:t>adherence</a:t>
            </a:r>
            <a:r>
              <a:rPr lang="fr-FR" sz="1200" spc="-40" dirty="0">
                <a:latin typeface="+mn-lt"/>
                <a:cs typeface="Arial"/>
              </a:rPr>
              <a:t> </a:t>
            </a:r>
            <a:r>
              <a:rPr lang="fr-FR" sz="1200" dirty="0">
                <a:latin typeface="+mn-lt"/>
                <a:cs typeface="Arial"/>
              </a:rPr>
              <a:t>to</a:t>
            </a:r>
            <a:r>
              <a:rPr lang="fr-FR" sz="1200" spc="-40" dirty="0">
                <a:latin typeface="+mn-lt"/>
                <a:cs typeface="Arial"/>
              </a:rPr>
              <a:t> </a:t>
            </a:r>
            <a:r>
              <a:rPr lang="fr-FR" sz="1200" dirty="0">
                <a:latin typeface="+mn-lt"/>
                <a:cs typeface="Arial"/>
              </a:rPr>
              <a:t>O&amp;M</a:t>
            </a:r>
            <a:r>
              <a:rPr lang="fr-FR" sz="1200" spc="-15" dirty="0">
                <a:latin typeface="+mn-lt"/>
                <a:cs typeface="Arial"/>
              </a:rPr>
              <a:t> </a:t>
            </a:r>
            <a:r>
              <a:rPr lang="fr-FR" sz="1200" spc="-20" dirty="0">
                <a:latin typeface="+mn-lt"/>
                <a:cs typeface="Arial"/>
              </a:rPr>
              <a:t>KPIs</a:t>
            </a:r>
            <a:endParaRPr lang="fr-FR" sz="1200" dirty="0">
              <a:latin typeface="+mn-lt"/>
              <a:cs typeface="Arial"/>
            </a:endParaRPr>
          </a:p>
        </p:txBody>
      </p:sp>
      <p:sp>
        <p:nvSpPr>
          <p:cNvPr id="18" name="object 20">
            <a:extLst>
              <a:ext uri="{FF2B5EF4-FFF2-40B4-BE49-F238E27FC236}">
                <a16:creationId xmlns:a16="http://schemas.microsoft.com/office/drawing/2014/main" id="{0822F354-DB38-726B-D0B2-5EBAE867B8AC}"/>
              </a:ext>
            </a:extLst>
          </p:cNvPr>
          <p:cNvSpPr txBox="1"/>
          <p:nvPr/>
        </p:nvSpPr>
        <p:spPr>
          <a:xfrm>
            <a:off x="5579659" y="3175579"/>
            <a:ext cx="1115041" cy="1489510"/>
          </a:xfrm>
          <a:prstGeom prst="rect">
            <a:avLst/>
          </a:prstGeom>
        </p:spPr>
        <p:txBody>
          <a:bodyPr vert="horz" wrap="square" lIns="0" tIns="12065" rIns="0" bIns="0" rtlCol="0">
            <a:spAutoFit/>
          </a:bodyPr>
          <a:lstStyle/>
          <a:p>
            <a:pPr marL="76200" marR="73660" indent="73025">
              <a:lnSpc>
                <a:spcPct val="100000"/>
              </a:lnSpc>
              <a:spcBef>
                <a:spcPts val="95"/>
              </a:spcBef>
            </a:pPr>
            <a:r>
              <a:rPr lang="fr-FR" sz="1200" dirty="0">
                <a:latin typeface="+mn-lt"/>
                <a:cs typeface="Arial"/>
              </a:rPr>
              <a:t>5.</a:t>
            </a:r>
            <a:r>
              <a:rPr lang="fr-FR" sz="1200" spc="-15" dirty="0">
                <a:latin typeface="+mn-lt"/>
                <a:cs typeface="Arial"/>
              </a:rPr>
              <a:t> </a:t>
            </a:r>
            <a:r>
              <a:rPr lang="fr-FR" sz="1200" spc="-10" dirty="0" err="1">
                <a:latin typeface="+mn-lt"/>
                <a:cs typeface="Arial"/>
              </a:rPr>
              <a:t>Escrow</a:t>
            </a:r>
            <a:r>
              <a:rPr lang="fr-FR" sz="1200" spc="-10" dirty="0">
                <a:latin typeface="+mn-lt"/>
                <a:cs typeface="Arial"/>
              </a:rPr>
              <a:t> </a:t>
            </a:r>
            <a:r>
              <a:rPr lang="fr-FR" sz="1200" dirty="0">
                <a:latin typeface="+mn-lt"/>
                <a:cs typeface="Arial"/>
              </a:rPr>
              <a:t>Agent</a:t>
            </a:r>
            <a:r>
              <a:rPr lang="fr-FR" sz="1200" spc="-40" dirty="0">
                <a:latin typeface="+mn-lt"/>
                <a:cs typeface="Arial"/>
              </a:rPr>
              <a:t> </a:t>
            </a:r>
            <a:r>
              <a:rPr lang="fr-FR" sz="1200" u="sng" spc="-10" dirty="0" err="1">
                <a:uFill>
                  <a:solidFill>
                    <a:srgbClr val="000000"/>
                  </a:solidFill>
                </a:uFill>
                <a:latin typeface="+mn-lt"/>
                <a:cs typeface="Arial"/>
              </a:rPr>
              <a:t>draws</a:t>
            </a:r>
            <a:r>
              <a:rPr lang="fr-FR" sz="1200" u="none" spc="-10" dirty="0">
                <a:latin typeface="+mn-lt"/>
                <a:cs typeface="Arial"/>
              </a:rPr>
              <a:t> </a:t>
            </a:r>
            <a:r>
              <a:rPr lang="fr-FR" sz="1200" u="sng" dirty="0">
                <a:uFill>
                  <a:solidFill>
                    <a:srgbClr val="000000"/>
                  </a:solidFill>
                </a:uFill>
                <a:latin typeface="+mn-lt"/>
                <a:cs typeface="Arial"/>
              </a:rPr>
              <a:t>the</a:t>
            </a:r>
            <a:r>
              <a:rPr lang="fr-FR" sz="1200" u="sng" spc="-35" dirty="0">
                <a:uFill>
                  <a:solidFill>
                    <a:srgbClr val="000000"/>
                  </a:solidFill>
                </a:uFill>
                <a:latin typeface="+mn-lt"/>
                <a:cs typeface="Arial"/>
              </a:rPr>
              <a:t> </a:t>
            </a:r>
            <a:r>
              <a:rPr lang="fr-FR" sz="1200" u="sng" dirty="0">
                <a:uFill>
                  <a:solidFill>
                    <a:srgbClr val="000000"/>
                  </a:solidFill>
                </a:uFill>
                <a:latin typeface="+mn-lt"/>
                <a:cs typeface="Arial"/>
              </a:rPr>
              <a:t>L/C,</a:t>
            </a:r>
            <a:r>
              <a:rPr lang="fr-FR" sz="1200" u="sng" spc="-20" dirty="0">
                <a:uFill>
                  <a:solidFill>
                    <a:srgbClr val="000000"/>
                  </a:solidFill>
                </a:uFill>
                <a:latin typeface="+mn-lt"/>
                <a:cs typeface="Arial"/>
              </a:rPr>
              <a:t> </a:t>
            </a:r>
            <a:r>
              <a:rPr lang="fr-FR" sz="1200" u="sng" spc="-25" dirty="0">
                <a:uFill>
                  <a:solidFill>
                    <a:srgbClr val="000000"/>
                  </a:solidFill>
                </a:uFill>
                <a:latin typeface="+mn-lt"/>
                <a:cs typeface="Arial"/>
              </a:rPr>
              <a:t>on</a:t>
            </a:r>
            <a:endParaRPr lang="fr-FR" sz="1200" dirty="0">
              <a:latin typeface="+mn-lt"/>
              <a:cs typeface="Arial"/>
            </a:endParaRPr>
          </a:p>
          <a:p>
            <a:pPr marL="12700" marR="5080" indent="-6350" algn="ctr">
              <a:lnSpc>
                <a:spcPct val="100000"/>
              </a:lnSpc>
            </a:pPr>
            <a:r>
              <a:rPr lang="fr-FR" sz="1200" u="sng" dirty="0" err="1">
                <a:uFill>
                  <a:solidFill>
                    <a:srgbClr val="000000"/>
                  </a:solidFill>
                </a:uFill>
                <a:latin typeface="+mn-lt"/>
                <a:cs typeface="Arial"/>
              </a:rPr>
              <a:t>behalf</a:t>
            </a:r>
            <a:r>
              <a:rPr lang="fr-FR" sz="1200" u="sng" spc="-40" dirty="0">
                <a:uFill>
                  <a:solidFill>
                    <a:srgbClr val="000000"/>
                  </a:solidFill>
                </a:uFill>
                <a:latin typeface="+mn-lt"/>
                <a:cs typeface="Arial"/>
              </a:rPr>
              <a:t> </a:t>
            </a:r>
            <a:r>
              <a:rPr lang="fr-FR" sz="1200" u="sng" spc="-25" dirty="0">
                <a:uFill>
                  <a:solidFill>
                    <a:srgbClr val="000000"/>
                  </a:solidFill>
                </a:uFill>
                <a:latin typeface="+mn-lt"/>
                <a:cs typeface="Arial"/>
              </a:rPr>
              <a:t>of</a:t>
            </a:r>
            <a:r>
              <a:rPr lang="fr-FR" sz="1200" u="none" spc="-25" dirty="0">
                <a:latin typeface="+mn-lt"/>
                <a:cs typeface="Arial"/>
              </a:rPr>
              <a:t> </a:t>
            </a:r>
            <a:r>
              <a:rPr lang="fr-FR" sz="1200" u="sng" dirty="0">
                <a:uFill>
                  <a:solidFill>
                    <a:srgbClr val="000000"/>
                  </a:solidFill>
                </a:uFill>
                <a:latin typeface="+mn-lt"/>
                <a:cs typeface="Arial"/>
              </a:rPr>
              <a:t>NMCG,</a:t>
            </a:r>
            <a:r>
              <a:rPr lang="fr-FR" sz="1200" u="none" spc="-25" dirty="0">
                <a:latin typeface="+mn-lt"/>
                <a:cs typeface="Arial"/>
              </a:rPr>
              <a:t> </a:t>
            </a:r>
            <a:r>
              <a:rPr lang="fr-FR" sz="1200" u="none" spc="-20" dirty="0" err="1">
                <a:latin typeface="+mn-lt"/>
                <a:cs typeface="Arial"/>
              </a:rPr>
              <a:t>upon</a:t>
            </a:r>
            <a:r>
              <a:rPr lang="fr-FR" sz="1200" u="none" spc="-20" dirty="0">
                <a:latin typeface="+mn-lt"/>
                <a:cs typeface="Arial"/>
              </a:rPr>
              <a:t> </a:t>
            </a:r>
            <a:r>
              <a:rPr lang="fr-FR" sz="1200" u="none" spc="-10" dirty="0" err="1">
                <a:latin typeface="+mn-lt"/>
                <a:cs typeface="Arial"/>
              </a:rPr>
              <a:t>insufficient</a:t>
            </a:r>
            <a:r>
              <a:rPr lang="fr-FR" sz="1200" u="none" spc="-10" dirty="0">
                <a:latin typeface="+mn-lt"/>
                <a:cs typeface="Arial"/>
              </a:rPr>
              <a:t> </a:t>
            </a:r>
            <a:r>
              <a:rPr lang="fr-FR" sz="1200" u="none" dirty="0" err="1">
                <a:latin typeface="+mn-lt"/>
                <a:cs typeface="Arial"/>
              </a:rPr>
              <a:t>funding</a:t>
            </a:r>
            <a:r>
              <a:rPr lang="fr-FR" sz="1200" u="none" spc="-40" dirty="0">
                <a:latin typeface="+mn-lt"/>
                <a:cs typeface="Arial"/>
              </a:rPr>
              <a:t> </a:t>
            </a:r>
            <a:r>
              <a:rPr lang="fr-FR" sz="1200" u="none" dirty="0">
                <a:latin typeface="+mn-lt"/>
                <a:cs typeface="Arial"/>
              </a:rPr>
              <a:t>at</a:t>
            </a:r>
            <a:r>
              <a:rPr lang="fr-FR" sz="1200" u="none" spc="-30" dirty="0">
                <a:latin typeface="+mn-lt"/>
                <a:cs typeface="Arial"/>
              </a:rPr>
              <a:t> </a:t>
            </a:r>
            <a:r>
              <a:rPr lang="fr-FR" sz="1200" u="none" spc="-25" dirty="0">
                <a:latin typeface="+mn-lt"/>
                <a:cs typeface="Arial"/>
              </a:rPr>
              <a:t>the </a:t>
            </a:r>
            <a:r>
              <a:rPr lang="fr-FR" sz="1200" u="none" spc="-10" dirty="0" err="1">
                <a:latin typeface="+mn-lt"/>
                <a:cs typeface="Arial"/>
              </a:rPr>
              <a:t>Escrow</a:t>
            </a:r>
            <a:r>
              <a:rPr lang="fr-FR" sz="1200" u="none" spc="-10" dirty="0">
                <a:latin typeface="+mn-lt"/>
                <a:cs typeface="Arial"/>
              </a:rPr>
              <a:t> </a:t>
            </a:r>
            <a:r>
              <a:rPr lang="fr-FR" sz="1200" u="none" dirty="0" err="1">
                <a:latin typeface="+mn-lt"/>
                <a:cs typeface="Arial"/>
              </a:rPr>
              <a:t>Account</a:t>
            </a:r>
            <a:r>
              <a:rPr lang="fr-FR" sz="1200" u="none" spc="-30" dirty="0">
                <a:latin typeface="+mn-lt"/>
                <a:cs typeface="Arial"/>
              </a:rPr>
              <a:t> </a:t>
            </a:r>
            <a:r>
              <a:rPr lang="fr-FR" sz="1200" u="none" dirty="0">
                <a:latin typeface="+mn-lt"/>
                <a:cs typeface="Arial"/>
              </a:rPr>
              <a:t>to</a:t>
            </a:r>
            <a:r>
              <a:rPr lang="fr-FR" sz="1200" u="none" spc="-20" dirty="0">
                <a:latin typeface="+mn-lt"/>
                <a:cs typeface="Arial"/>
              </a:rPr>
              <a:t> </a:t>
            </a:r>
            <a:r>
              <a:rPr lang="fr-FR" sz="1200" u="none" spc="-25" dirty="0" err="1">
                <a:latin typeface="+mn-lt"/>
                <a:cs typeface="Arial"/>
              </a:rPr>
              <a:t>pay</a:t>
            </a:r>
            <a:r>
              <a:rPr lang="fr-FR" sz="1200" u="none" spc="-25" dirty="0">
                <a:latin typeface="+mn-lt"/>
                <a:cs typeface="Arial"/>
              </a:rPr>
              <a:t> </a:t>
            </a:r>
            <a:r>
              <a:rPr lang="fr-FR" sz="1200" u="none" dirty="0">
                <a:latin typeface="+mn-lt"/>
                <a:cs typeface="Arial"/>
              </a:rPr>
              <a:t>the</a:t>
            </a:r>
            <a:r>
              <a:rPr lang="fr-FR" sz="1200" u="none" spc="-30" dirty="0">
                <a:latin typeface="+mn-lt"/>
                <a:cs typeface="Arial"/>
              </a:rPr>
              <a:t> </a:t>
            </a:r>
            <a:r>
              <a:rPr lang="fr-FR" sz="1200" u="none" spc="-25" dirty="0">
                <a:latin typeface="+mn-lt"/>
                <a:cs typeface="Arial"/>
              </a:rPr>
              <a:t>SPV</a:t>
            </a:r>
            <a:endParaRPr lang="fr-FR" sz="1200" dirty="0">
              <a:latin typeface="+mn-lt"/>
              <a:cs typeface="Arial"/>
            </a:endParaRPr>
          </a:p>
        </p:txBody>
      </p:sp>
      <p:sp>
        <p:nvSpPr>
          <p:cNvPr id="19" name="object 21">
            <a:extLst>
              <a:ext uri="{FF2B5EF4-FFF2-40B4-BE49-F238E27FC236}">
                <a16:creationId xmlns:a16="http://schemas.microsoft.com/office/drawing/2014/main" id="{2DB8A681-9FFC-A9A2-53EB-FC8FF3781EAD}"/>
              </a:ext>
            </a:extLst>
          </p:cNvPr>
          <p:cNvSpPr txBox="1"/>
          <p:nvPr/>
        </p:nvSpPr>
        <p:spPr>
          <a:xfrm>
            <a:off x="234695" y="2294100"/>
            <a:ext cx="1045844" cy="584134"/>
          </a:xfrm>
          <a:prstGeom prst="rect">
            <a:avLst/>
          </a:prstGeom>
          <a:ln w="9525">
            <a:solidFill>
              <a:srgbClr val="E79902"/>
            </a:solidFill>
          </a:ln>
        </p:spPr>
        <p:txBody>
          <a:bodyPr vert="horz" wrap="square" lIns="0" tIns="29845" rIns="0" bIns="0" rtlCol="0">
            <a:spAutoFit/>
          </a:bodyPr>
          <a:lstStyle/>
          <a:p>
            <a:pPr marL="635" algn="ctr">
              <a:lnSpc>
                <a:spcPct val="100000"/>
              </a:lnSpc>
              <a:spcBef>
                <a:spcPts val="235"/>
              </a:spcBef>
            </a:pPr>
            <a:r>
              <a:rPr lang="fr-FR" sz="1200" b="1" dirty="0">
                <a:solidFill>
                  <a:srgbClr val="021F43"/>
                </a:solidFill>
                <a:latin typeface="+mn-lt"/>
                <a:cs typeface="Georgia"/>
              </a:rPr>
              <a:t>NMCG</a:t>
            </a:r>
            <a:r>
              <a:rPr lang="fr-FR" sz="1200" b="1" spc="-30" dirty="0">
                <a:solidFill>
                  <a:srgbClr val="021F43"/>
                </a:solidFill>
                <a:latin typeface="+mn-lt"/>
                <a:cs typeface="Georgia"/>
              </a:rPr>
              <a:t> </a:t>
            </a:r>
            <a:r>
              <a:rPr lang="fr-FR" sz="1200" b="1" spc="-10" dirty="0">
                <a:solidFill>
                  <a:srgbClr val="021F43"/>
                </a:solidFill>
                <a:latin typeface="+mn-lt"/>
                <a:cs typeface="Georgia"/>
              </a:rPr>
              <a:t>(Min.</a:t>
            </a:r>
            <a:endParaRPr lang="fr-FR" sz="1200" dirty="0">
              <a:latin typeface="+mn-lt"/>
              <a:cs typeface="Georgia"/>
            </a:endParaRPr>
          </a:p>
          <a:p>
            <a:pPr marL="271780" marR="262890" indent="-1905" algn="ctr">
              <a:lnSpc>
                <a:spcPct val="100000"/>
              </a:lnSpc>
            </a:pPr>
            <a:r>
              <a:rPr lang="fr-FR" sz="1200" b="1" dirty="0">
                <a:solidFill>
                  <a:srgbClr val="021F43"/>
                </a:solidFill>
                <a:latin typeface="+mn-lt"/>
                <a:cs typeface="Georgia"/>
              </a:rPr>
              <a:t>of</a:t>
            </a:r>
            <a:r>
              <a:rPr lang="fr-FR" sz="1200" b="1" spc="-20" dirty="0">
                <a:solidFill>
                  <a:srgbClr val="021F43"/>
                </a:solidFill>
                <a:latin typeface="+mn-lt"/>
                <a:cs typeface="Georgia"/>
              </a:rPr>
              <a:t> </a:t>
            </a:r>
            <a:r>
              <a:rPr lang="fr-FR" sz="1200" b="1" spc="-25" dirty="0" err="1">
                <a:solidFill>
                  <a:srgbClr val="021F43"/>
                </a:solidFill>
                <a:latin typeface="+mn-lt"/>
                <a:cs typeface="Georgia"/>
              </a:rPr>
              <a:t>Jal</a:t>
            </a:r>
            <a:r>
              <a:rPr lang="fr-FR" sz="1200" b="1" spc="-25" dirty="0">
                <a:solidFill>
                  <a:srgbClr val="021F43"/>
                </a:solidFill>
                <a:latin typeface="+mn-lt"/>
                <a:cs typeface="Georgia"/>
              </a:rPr>
              <a:t> </a:t>
            </a:r>
            <a:r>
              <a:rPr lang="fr-FR" sz="1200" b="1" spc="-10" dirty="0">
                <a:solidFill>
                  <a:srgbClr val="021F43"/>
                </a:solidFill>
                <a:latin typeface="+mn-lt"/>
                <a:cs typeface="Georgia"/>
              </a:rPr>
              <a:t>Shakti)</a:t>
            </a:r>
            <a:endParaRPr lang="fr-FR" sz="1200" dirty="0">
              <a:latin typeface="+mn-lt"/>
              <a:cs typeface="Georgia"/>
            </a:endParaRPr>
          </a:p>
        </p:txBody>
      </p:sp>
      <p:sp>
        <p:nvSpPr>
          <p:cNvPr id="20" name="object 22">
            <a:extLst>
              <a:ext uri="{FF2B5EF4-FFF2-40B4-BE49-F238E27FC236}">
                <a16:creationId xmlns:a16="http://schemas.microsoft.com/office/drawing/2014/main" id="{9DA31387-E6B2-57C6-0153-23E82959D844}"/>
              </a:ext>
            </a:extLst>
          </p:cNvPr>
          <p:cNvSpPr txBox="1"/>
          <p:nvPr/>
        </p:nvSpPr>
        <p:spPr>
          <a:xfrm>
            <a:off x="235458" y="4965450"/>
            <a:ext cx="1065530" cy="616836"/>
          </a:xfrm>
          <a:prstGeom prst="rect">
            <a:avLst/>
          </a:prstGeom>
          <a:solidFill>
            <a:srgbClr val="00AFEF"/>
          </a:solidFill>
          <a:ln w="25400">
            <a:solidFill>
              <a:srgbClr val="00AFEF"/>
            </a:solidFill>
          </a:ln>
        </p:spPr>
        <p:txBody>
          <a:bodyPr vert="horz" wrap="square" lIns="0" tIns="62230" rIns="0" bIns="0" rtlCol="0">
            <a:spAutoFit/>
          </a:bodyPr>
          <a:lstStyle/>
          <a:p>
            <a:pPr marL="165735" marR="73660" indent="-56515" algn="ctr">
              <a:lnSpc>
                <a:spcPct val="100000"/>
              </a:lnSpc>
              <a:spcBef>
                <a:spcPts val="490"/>
              </a:spcBef>
            </a:pPr>
            <a:r>
              <a:rPr lang="fr-FR" sz="1200" b="1" dirty="0">
                <a:solidFill>
                  <a:srgbClr val="021F43"/>
                </a:solidFill>
                <a:latin typeface="+mn-lt"/>
                <a:cs typeface="Georgia"/>
              </a:rPr>
              <a:t>State/ULB</a:t>
            </a:r>
            <a:r>
              <a:rPr lang="fr-FR" sz="1200" b="1" spc="-55" dirty="0">
                <a:solidFill>
                  <a:srgbClr val="021F43"/>
                </a:solidFill>
                <a:latin typeface="+mn-lt"/>
                <a:cs typeface="Georgia"/>
              </a:rPr>
              <a:t> </a:t>
            </a:r>
            <a:r>
              <a:rPr lang="fr-FR" sz="1200" b="1" spc="-50" dirty="0">
                <a:solidFill>
                  <a:srgbClr val="021F43"/>
                </a:solidFill>
                <a:latin typeface="+mn-lt"/>
                <a:cs typeface="Georgia"/>
              </a:rPr>
              <a:t>– </a:t>
            </a:r>
            <a:r>
              <a:rPr lang="fr-FR" sz="1200" b="1" spc="-10" dirty="0" err="1">
                <a:solidFill>
                  <a:srgbClr val="021F43"/>
                </a:solidFill>
                <a:latin typeface="+mn-lt"/>
                <a:cs typeface="Georgia"/>
              </a:rPr>
              <a:t>Contracting</a:t>
            </a:r>
            <a:r>
              <a:rPr lang="fr-FR" sz="1200" b="1" spc="-10" dirty="0">
                <a:solidFill>
                  <a:srgbClr val="021F43"/>
                </a:solidFill>
                <a:latin typeface="+mn-lt"/>
                <a:cs typeface="Georgia"/>
              </a:rPr>
              <a:t> </a:t>
            </a:r>
            <a:r>
              <a:rPr lang="fr-FR" sz="1200" b="1" spc="-10" dirty="0" err="1">
                <a:solidFill>
                  <a:srgbClr val="021F43"/>
                </a:solidFill>
                <a:latin typeface="+mn-lt"/>
                <a:cs typeface="Georgia"/>
              </a:rPr>
              <a:t>Authority</a:t>
            </a:r>
            <a:endParaRPr lang="fr-FR" sz="1200" dirty="0">
              <a:latin typeface="+mn-lt"/>
              <a:cs typeface="Georgia"/>
            </a:endParaRPr>
          </a:p>
        </p:txBody>
      </p:sp>
      <p:pic>
        <p:nvPicPr>
          <p:cNvPr id="21" name="object 23">
            <a:extLst>
              <a:ext uri="{FF2B5EF4-FFF2-40B4-BE49-F238E27FC236}">
                <a16:creationId xmlns:a16="http://schemas.microsoft.com/office/drawing/2014/main" id="{E4377D85-3595-03E2-8B0F-A0DF2370128C}"/>
              </a:ext>
            </a:extLst>
          </p:cNvPr>
          <p:cNvPicPr/>
          <p:nvPr/>
        </p:nvPicPr>
        <p:blipFill>
          <a:blip r:embed="rId6" cstate="print"/>
          <a:stretch>
            <a:fillRect/>
          </a:stretch>
        </p:blipFill>
        <p:spPr>
          <a:xfrm>
            <a:off x="4765663" y="2300366"/>
            <a:ext cx="591758" cy="549755"/>
          </a:xfrm>
          <a:prstGeom prst="rect">
            <a:avLst/>
          </a:prstGeom>
        </p:spPr>
      </p:pic>
      <p:sp>
        <p:nvSpPr>
          <p:cNvPr id="22" name="object 24">
            <a:extLst>
              <a:ext uri="{FF2B5EF4-FFF2-40B4-BE49-F238E27FC236}">
                <a16:creationId xmlns:a16="http://schemas.microsoft.com/office/drawing/2014/main" id="{46B9F2DB-9892-0AAA-44BC-F2768CF7DCE3}"/>
              </a:ext>
            </a:extLst>
          </p:cNvPr>
          <p:cNvSpPr txBox="1"/>
          <p:nvPr/>
        </p:nvSpPr>
        <p:spPr>
          <a:xfrm>
            <a:off x="4531233" y="2853153"/>
            <a:ext cx="648335" cy="382156"/>
          </a:xfrm>
          <a:prstGeom prst="rect">
            <a:avLst/>
          </a:prstGeom>
        </p:spPr>
        <p:txBody>
          <a:bodyPr vert="horz" wrap="square" lIns="0" tIns="12700" rIns="0" bIns="0" rtlCol="0">
            <a:spAutoFit/>
          </a:bodyPr>
          <a:lstStyle/>
          <a:p>
            <a:pPr marL="12700">
              <a:lnSpc>
                <a:spcPct val="100000"/>
              </a:lnSpc>
              <a:spcBef>
                <a:spcPts val="100"/>
              </a:spcBef>
            </a:pPr>
            <a:r>
              <a:rPr lang="fr-FR" sz="1200" b="1" dirty="0">
                <a:latin typeface="+mn-lt"/>
                <a:cs typeface="Arial"/>
              </a:rPr>
              <a:t>SBLC</a:t>
            </a:r>
            <a:r>
              <a:rPr lang="fr-FR" sz="1200" b="1" spc="-30" dirty="0">
                <a:latin typeface="+mn-lt"/>
                <a:cs typeface="Arial"/>
              </a:rPr>
              <a:t> </a:t>
            </a:r>
            <a:r>
              <a:rPr lang="fr-FR" sz="1200" b="1" spc="-20" dirty="0">
                <a:latin typeface="+mn-lt"/>
                <a:cs typeface="Arial"/>
              </a:rPr>
              <a:t>Bank</a:t>
            </a:r>
            <a:endParaRPr lang="fr-FR" sz="1200" dirty="0">
              <a:latin typeface="+mn-lt"/>
              <a:cs typeface="Arial"/>
            </a:endParaRPr>
          </a:p>
        </p:txBody>
      </p:sp>
      <p:sp>
        <p:nvSpPr>
          <p:cNvPr id="24" name="object 26">
            <a:extLst>
              <a:ext uri="{FF2B5EF4-FFF2-40B4-BE49-F238E27FC236}">
                <a16:creationId xmlns:a16="http://schemas.microsoft.com/office/drawing/2014/main" id="{72C94751-7F94-44B2-A92F-29272160343F}"/>
              </a:ext>
            </a:extLst>
          </p:cNvPr>
          <p:cNvSpPr txBox="1"/>
          <p:nvPr/>
        </p:nvSpPr>
        <p:spPr>
          <a:xfrm>
            <a:off x="1515236" y="2205834"/>
            <a:ext cx="2887472" cy="566181"/>
          </a:xfrm>
          <a:prstGeom prst="rect">
            <a:avLst/>
          </a:prstGeom>
        </p:spPr>
        <p:txBody>
          <a:bodyPr vert="horz" wrap="square" lIns="0" tIns="12065" rIns="0" bIns="0" rtlCol="0">
            <a:spAutoFit/>
          </a:bodyPr>
          <a:lstStyle/>
          <a:p>
            <a:pPr marL="12700" marR="5080" indent="57785">
              <a:lnSpc>
                <a:spcPct val="100000"/>
              </a:lnSpc>
              <a:spcBef>
                <a:spcPts val="95"/>
              </a:spcBef>
            </a:pPr>
            <a:r>
              <a:rPr lang="fr-FR" sz="1200" dirty="0">
                <a:latin typeface="+mn-lt"/>
                <a:cs typeface="Arial"/>
              </a:rPr>
              <a:t>6.</a:t>
            </a:r>
            <a:r>
              <a:rPr lang="fr-FR" sz="1200" spc="-30" dirty="0">
                <a:latin typeface="+mn-lt"/>
                <a:cs typeface="Arial"/>
              </a:rPr>
              <a:t> </a:t>
            </a:r>
            <a:r>
              <a:rPr lang="fr-FR" sz="1200" dirty="0" err="1">
                <a:latin typeface="+mn-lt"/>
                <a:cs typeface="Arial"/>
              </a:rPr>
              <a:t>Repayment</a:t>
            </a:r>
            <a:r>
              <a:rPr lang="fr-FR" sz="1200" spc="-15" dirty="0">
                <a:latin typeface="+mn-lt"/>
                <a:cs typeface="Arial"/>
              </a:rPr>
              <a:t> </a:t>
            </a:r>
            <a:r>
              <a:rPr lang="fr-FR" sz="1200" dirty="0">
                <a:latin typeface="+mn-lt"/>
                <a:cs typeface="Arial"/>
              </a:rPr>
              <a:t>of</a:t>
            </a:r>
            <a:r>
              <a:rPr lang="fr-FR" sz="1200" spc="-40" dirty="0">
                <a:latin typeface="+mn-lt"/>
                <a:cs typeface="Arial"/>
              </a:rPr>
              <a:t> </a:t>
            </a:r>
            <a:r>
              <a:rPr lang="fr-FR" sz="1200" dirty="0">
                <a:latin typeface="+mn-lt"/>
                <a:cs typeface="Arial"/>
              </a:rPr>
              <a:t>LC</a:t>
            </a:r>
            <a:r>
              <a:rPr lang="fr-FR" sz="1200" spc="-25" dirty="0">
                <a:latin typeface="+mn-lt"/>
                <a:cs typeface="Arial"/>
              </a:rPr>
              <a:t> </a:t>
            </a:r>
            <a:r>
              <a:rPr lang="fr-FR" sz="1200" dirty="0">
                <a:latin typeface="+mn-lt"/>
                <a:cs typeface="Arial"/>
              </a:rPr>
              <a:t>Loan</a:t>
            </a:r>
            <a:r>
              <a:rPr lang="fr-FR" sz="1200" spc="-25" dirty="0">
                <a:latin typeface="+mn-lt"/>
                <a:cs typeface="Arial"/>
              </a:rPr>
              <a:t> </a:t>
            </a:r>
            <a:r>
              <a:rPr lang="fr-FR" sz="1200" dirty="0" err="1">
                <a:latin typeface="+mn-lt"/>
                <a:cs typeface="Arial"/>
              </a:rPr>
              <a:t>within</a:t>
            </a:r>
            <a:r>
              <a:rPr lang="fr-FR" sz="1200" spc="-5" dirty="0">
                <a:latin typeface="+mn-lt"/>
                <a:cs typeface="Arial"/>
              </a:rPr>
              <a:t> </a:t>
            </a:r>
            <a:r>
              <a:rPr lang="fr-FR" sz="1200" dirty="0">
                <a:latin typeface="+mn-lt"/>
                <a:cs typeface="Arial"/>
              </a:rPr>
              <a:t>[12]</a:t>
            </a:r>
            <a:r>
              <a:rPr lang="fr-FR" sz="1200" spc="-35" dirty="0">
                <a:latin typeface="+mn-lt"/>
                <a:cs typeface="Arial"/>
              </a:rPr>
              <a:t> </a:t>
            </a:r>
            <a:r>
              <a:rPr lang="fr-FR" sz="1200" spc="-10" dirty="0" err="1">
                <a:latin typeface="+mn-lt"/>
                <a:cs typeface="Arial"/>
              </a:rPr>
              <a:t>months</a:t>
            </a:r>
            <a:r>
              <a:rPr lang="fr-FR" sz="1200" spc="-10" dirty="0">
                <a:latin typeface="+mn-lt"/>
                <a:cs typeface="Arial"/>
              </a:rPr>
              <a:t> </a:t>
            </a:r>
            <a:r>
              <a:rPr lang="fr-FR" sz="1200" dirty="0" err="1">
                <a:latin typeface="+mn-lt"/>
                <a:cs typeface="Arial"/>
              </a:rPr>
              <a:t>under</a:t>
            </a:r>
            <a:r>
              <a:rPr lang="fr-FR" sz="1200" spc="-20" dirty="0">
                <a:latin typeface="+mn-lt"/>
                <a:cs typeface="Arial"/>
              </a:rPr>
              <a:t> </a:t>
            </a:r>
            <a:r>
              <a:rPr lang="fr-FR" sz="1200" dirty="0">
                <a:latin typeface="+mn-lt"/>
                <a:cs typeface="Arial"/>
              </a:rPr>
              <a:t>the</a:t>
            </a:r>
            <a:r>
              <a:rPr lang="fr-FR" sz="1200" spc="-10" dirty="0">
                <a:latin typeface="+mn-lt"/>
                <a:cs typeface="Arial"/>
              </a:rPr>
              <a:t> </a:t>
            </a:r>
            <a:r>
              <a:rPr lang="fr-FR" sz="1200" spc="-10" dirty="0" err="1">
                <a:latin typeface="+mn-lt"/>
                <a:cs typeface="Arial"/>
              </a:rPr>
              <a:t>Reimbursement</a:t>
            </a:r>
            <a:r>
              <a:rPr lang="fr-FR" sz="1200" spc="-40" dirty="0">
                <a:latin typeface="+mn-lt"/>
                <a:cs typeface="Arial"/>
              </a:rPr>
              <a:t> </a:t>
            </a:r>
            <a:r>
              <a:rPr lang="fr-FR" sz="1200" dirty="0">
                <a:latin typeface="+mn-lt"/>
                <a:cs typeface="Arial"/>
              </a:rPr>
              <a:t>&amp;</a:t>
            </a:r>
            <a:r>
              <a:rPr lang="fr-FR" sz="1200" spc="-5" dirty="0">
                <a:latin typeface="+mn-lt"/>
                <a:cs typeface="Arial"/>
              </a:rPr>
              <a:t> </a:t>
            </a:r>
            <a:r>
              <a:rPr lang="fr-FR" sz="1200" dirty="0" err="1">
                <a:latin typeface="+mn-lt"/>
                <a:cs typeface="Arial"/>
              </a:rPr>
              <a:t>Credit</a:t>
            </a:r>
            <a:r>
              <a:rPr lang="fr-FR" sz="1200" spc="5" dirty="0">
                <a:latin typeface="+mn-lt"/>
                <a:cs typeface="Arial"/>
              </a:rPr>
              <a:t> </a:t>
            </a:r>
            <a:r>
              <a:rPr lang="fr-FR" sz="1200" spc="-10" dirty="0">
                <a:latin typeface="+mn-lt"/>
                <a:cs typeface="Arial"/>
              </a:rPr>
              <a:t>Agreement</a:t>
            </a:r>
            <a:endParaRPr lang="fr-FR" sz="1200" dirty="0">
              <a:latin typeface="+mn-lt"/>
              <a:cs typeface="Arial"/>
            </a:endParaRPr>
          </a:p>
        </p:txBody>
      </p:sp>
      <p:pic>
        <p:nvPicPr>
          <p:cNvPr id="26" name="object 28">
            <a:extLst>
              <a:ext uri="{FF2B5EF4-FFF2-40B4-BE49-F238E27FC236}">
                <a16:creationId xmlns:a16="http://schemas.microsoft.com/office/drawing/2014/main" id="{431CA8D9-4337-446F-0FB7-0C32AFC983ED}"/>
              </a:ext>
            </a:extLst>
          </p:cNvPr>
          <p:cNvPicPr/>
          <p:nvPr/>
        </p:nvPicPr>
        <p:blipFill>
          <a:blip r:embed="rId7" cstate="print"/>
          <a:stretch>
            <a:fillRect/>
          </a:stretch>
        </p:blipFill>
        <p:spPr>
          <a:xfrm>
            <a:off x="6834580" y="2230688"/>
            <a:ext cx="1054286" cy="660000"/>
          </a:xfrm>
          <a:prstGeom prst="rect">
            <a:avLst/>
          </a:prstGeom>
        </p:spPr>
      </p:pic>
      <p:sp>
        <p:nvSpPr>
          <p:cNvPr id="28" name="object 30">
            <a:extLst>
              <a:ext uri="{FF2B5EF4-FFF2-40B4-BE49-F238E27FC236}">
                <a16:creationId xmlns:a16="http://schemas.microsoft.com/office/drawing/2014/main" id="{E2C835AA-52FA-C4B1-B055-A9CD995DB8FF}"/>
              </a:ext>
            </a:extLst>
          </p:cNvPr>
          <p:cNvSpPr txBox="1"/>
          <p:nvPr/>
        </p:nvSpPr>
        <p:spPr>
          <a:xfrm>
            <a:off x="5467075" y="1990599"/>
            <a:ext cx="1257851" cy="750847"/>
          </a:xfrm>
          <a:prstGeom prst="rect">
            <a:avLst/>
          </a:prstGeom>
        </p:spPr>
        <p:txBody>
          <a:bodyPr vert="horz" wrap="square" lIns="0" tIns="12065" rIns="0" bIns="0" rtlCol="0">
            <a:spAutoFit/>
          </a:bodyPr>
          <a:lstStyle/>
          <a:p>
            <a:pPr marL="12700" marR="5080" indent="78740" algn="just">
              <a:lnSpc>
                <a:spcPct val="100000"/>
              </a:lnSpc>
              <a:spcBef>
                <a:spcPts val="95"/>
              </a:spcBef>
            </a:pPr>
            <a:r>
              <a:rPr lang="fr-FR" sz="1200" dirty="0">
                <a:latin typeface="+mn-lt"/>
                <a:cs typeface="Arial"/>
              </a:rPr>
              <a:t>7.</a:t>
            </a:r>
            <a:r>
              <a:rPr lang="fr-FR" sz="1200" spc="-20" dirty="0">
                <a:latin typeface="+mn-lt"/>
                <a:cs typeface="Arial"/>
              </a:rPr>
              <a:t> </a:t>
            </a:r>
            <a:r>
              <a:rPr lang="fr-FR" sz="1200" dirty="0">
                <a:latin typeface="+mn-lt"/>
                <a:cs typeface="Arial"/>
              </a:rPr>
              <a:t>Call</a:t>
            </a:r>
            <a:r>
              <a:rPr lang="fr-FR" sz="1200" spc="-15" dirty="0">
                <a:latin typeface="+mn-lt"/>
                <a:cs typeface="Arial"/>
              </a:rPr>
              <a:t> </a:t>
            </a:r>
            <a:r>
              <a:rPr lang="fr-FR" sz="1200" dirty="0">
                <a:latin typeface="+mn-lt"/>
                <a:cs typeface="Arial"/>
              </a:rPr>
              <a:t>on</a:t>
            </a:r>
            <a:r>
              <a:rPr lang="fr-FR" sz="1200" spc="-25" dirty="0">
                <a:latin typeface="+mn-lt"/>
                <a:cs typeface="Arial"/>
              </a:rPr>
              <a:t> </a:t>
            </a:r>
            <a:r>
              <a:rPr lang="fr-FR" sz="1200" spc="-20" dirty="0">
                <a:latin typeface="+mn-lt"/>
                <a:cs typeface="Arial"/>
              </a:rPr>
              <a:t>IBRD </a:t>
            </a:r>
            <a:r>
              <a:rPr lang="fr-FR" sz="1200" dirty="0" err="1">
                <a:latin typeface="+mn-lt"/>
                <a:cs typeface="Arial"/>
              </a:rPr>
              <a:t>Guarantee</a:t>
            </a:r>
            <a:r>
              <a:rPr lang="fr-FR" sz="1200" spc="-65" dirty="0">
                <a:latin typeface="+mn-lt"/>
                <a:cs typeface="Arial"/>
              </a:rPr>
              <a:t> </a:t>
            </a:r>
            <a:r>
              <a:rPr lang="fr-FR" sz="1200" spc="-20" dirty="0" err="1">
                <a:latin typeface="+mn-lt"/>
                <a:cs typeface="Arial"/>
              </a:rPr>
              <a:t>upon</a:t>
            </a:r>
            <a:r>
              <a:rPr lang="fr-FR" sz="1200" spc="-20" dirty="0">
                <a:latin typeface="+mn-lt"/>
                <a:cs typeface="Arial"/>
              </a:rPr>
              <a:t> </a:t>
            </a:r>
            <a:r>
              <a:rPr lang="fr-FR" sz="1200" spc="-10" dirty="0" err="1">
                <a:latin typeface="+mn-lt"/>
                <a:cs typeface="Arial"/>
              </a:rPr>
              <a:t>non-</a:t>
            </a:r>
            <a:r>
              <a:rPr lang="fr-FR" sz="1200" dirty="0" err="1">
                <a:latin typeface="+mn-lt"/>
                <a:cs typeface="Arial"/>
              </a:rPr>
              <a:t>payment</a:t>
            </a:r>
            <a:r>
              <a:rPr lang="fr-FR" sz="1200" spc="-35" dirty="0">
                <a:latin typeface="+mn-lt"/>
                <a:cs typeface="Arial"/>
              </a:rPr>
              <a:t> </a:t>
            </a:r>
            <a:r>
              <a:rPr lang="fr-FR" sz="1200" spc="-20" dirty="0" err="1">
                <a:latin typeface="+mn-lt"/>
                <a:cs typeface="Arial"/>
              </a:rPr>
              <a:t>from</a:t>
            </a:r>
            <a:endParaRPr lang="fr-FR" sz="1200" dirty="0">
              <a:latin typeface="+mn-lt"/>
              <a:cs typeface="Arial"/>
            </a:endParaRPr>
          </a:p>
          <a:p>
            <a:pPr marL="344805" algn="just">
              <a:lnSpc>
                <a:spcPct val="100000"/>
              </a:lnSpc>
            </a:pPr>
            <a:r>
              <a:rPr lang="fr-FR" sz="1200" dirty="0" err="1">
                <a:latin typeface="+mn-lt"/>
                <a:cs typeface="Arial"/>
              </a:rPr>
              <a:t>Step</a:t>
            </a:r>
            <a:r>
              <a:rPr lang="fr-FR" sz="1200" spc="-30" dirty="0">
                <a:latin typeface="+mn-lt"/>
                <a:cs typeface="Arial"/>
              </a:rPr>
              <a:t> </a:t>
            </a:r>
            <a:r>
              <a:rPr lang="fr-FR" sz="1200" spc="-50" dirty="0">
                <a:latin typeface="+mn-lt"/>
                <a:cs typeface="Arial"/>
              </a:rPr>
              <a:t>6</a:t>
            </a:r>
            <a:endParaRPr lang="fr-FR" sz="1200" dirty="0">
              <a:latin typeface="+mn-lt"/>
              <a:cs typeface="Arial"/>
            </a:endParaRPr>
          </a:p>
        </p:txBody>
      </p:sp>
      <p:pic>
        <p:nvPicPr>
          <p:cNvPr id="29" name="object 31">
            <a:extLst>
              <a:ext uri="{FF2B5EF4-FFF2-40B4-BE49-F238E27FC236}">
                <a16:creationId xmlns:a16="http://schemas.microsoft.com/office/drawing/2014/main" id="{2BF1844D-CE04-F901-2150-31163663AF34}"/>
              </a:ext>
            </a:extLst>
          </p:cNvPr>
          <p:cNvPicPr/>
          <p:nvPr/>
        </p:nvPicPr>
        <p:blipFill>
          <a:blip r:embed="rId8" cstate="print"/>
          <a:stretch>
            <a:fillRect/>
          </a:stretch>
        </p:blipFill>
        <p:spPr>
          <a:xfrm>
            <a:off x="7013949" y="4855944"/>
            <a:ext cx="545582" cy="658368"/>
          </a:xfrm>
          <a:prstGeom prst="rect">
            <a:avLst/>
          </a:prstGeom>
        </p:spPr>
      </p:pic>
      <p:sp>
        <p:nvSpPr>
          <p:cNvPr id="30" name="object 32">
            <a:extLst>
              <a:ext uri="{FF2B5EF4-FFF2-40B4-BE49-F238E27FC236}">
                <a16:creationId xmlns:a16="http://schemas.microsoft.com/office/drawing/2014/main" id="{C50B51E3-EAB9-687A-DD03-470DD0D7AAB2}"/>
              </a:ext>
            </a:extLst>
          </p:cNvPr>
          <p:cNvSpPr txBox="1"/>
          <p:nvPr/>
        </p:nvSpPr>
        <p:spPr>
          <a:xfrm>
            <a:off x="6790638" y="5627269"/>
            <a:ext cx="1054286" cy="382156"/>
          </a:xfrm>
          <a:prstGeom prst="rect">
            <a:avLst/>
          </a:prstGeom>
        </p:spPr>
        <p:txBody>
          <a:bodyPr vert="horz" wrap="square" lIns="0" tIns="12700" rIns="0" bIns="0" rtlCol="0">
            <a:spAutoFit/>
          </a:bodyPr>
          <a:lstStyle/>
          <a:p>
            <a:pPr marL="83820" marR="5080" indent="-71755" algn="ctr">
              <a:lnSpc>
                <a:spcPct val="100000"/>
              </a:lnSpc>
              <a:spcBef>
                <a:spcPts val="100"/>
              </a:spcBef>
            </a:pPr>
            <a:r>
              <a:rPr lang="fr-FR" sz="1200" b="1" dirty="0">
                <a:latin typeface="+mn-lt"/>
                <a:cs typeface="Arial"/>
              </a:rPr>
              <a:t>Ministry</a:t>
            </a:r>
            <a:r>
              <a:rPr lang="fr-FR" sz="1200" b="1" spc="-55" dirty="0">
                <a:latin typeface="+mn-lt"/>
                <a:cs typeface="Arial"/>
              </a:rPr>
              <a:t> </a:t>
            </a:r>
            <a:r>
              <a:rPr lang="fr-FR" sz="1200" b="1" spc="-25" dirty="0">
                <a:latin typeface="+mn-lt"/>
                <a:cs typeface="Arial"/>
              </a:rPr>
              <a:t>of </a:t>
            </a:r>
            <a:r>
              <a:rPr lang="fr-FR" sz="1200" b="1" spc="-10" dirty="0">
                <a:latin typeface="+mn-lt"/>
                <a:cs typeface="Arial"/>
              </a:rPr>
              <a:t>Finance</a:t>
            </a:r>
            <a:endParaRPr lang="fr-FR" sz="1200" dirty="0">
              <a:latin typeface="+mn-lt"/>
              <a:cs typeface="Arial"/>
            </a:endParaRPr>
          </a:p>
        </p:txBody>
      </p:sp>
      <p:sp>
        <p:nvSpPr>
          <p:cNvPr id="31" name="object 33">
            <a:extLst>
              <a:ext uri="{FF2B5EF4-FFF2-40B4-BE49-F238E27FC236}">
                <a16:creationId xmlns:a16="http://schemas.microsoft.com/office/drawing/2014/main" id="{95CFAD87-3903-6E07-5923-01F33E7F9247}"/>
              </a:ext>
            </a:extLst>
          </p:cNvPr>
          <p:cNvSpPr/>
          <p:nvPr/>
        </p:nvSpPr>
        <p:spPr>
          <a:xfrm>
            <a:off x="7253683" y="3051528"/>
            <a:ext cx="76200" cy="1805305"/>
          </a:xfrm>
          <a:custGeom>
            <a:avLst/>
            <a:gdLst/>
            <a:ahLst/>
            <a:cxnLst/>
            <a:rect l="l" t="t" r="r" b="b"/>
            <a:pathLst>
              <a:path w="76200" h="1805304">
                <a:moveTo>
                  <a:pt x="31750" y="1729105"/>
                </a:moveTo>
                <a:lnTo>
                  <a:pt x="0" y="1729105"/>
                </a:lnTo>
                <a:lnTo>
                  <a:pt x="38100" y="1805305"/>
                </a:lnTo>
                <a:lnTo>
                  <a:pt x="69850" y="1741805"/>
                </a:lnTo>
                <a:lnTo>
                  <a:pt x="31750" y="1741805"/>
                </a:lnTo>
                <a:lnTo>
                  <a:pt x="31750" y="1729105"/>
                </a:lnTo>
                <a:close/>
              </a:path>
              <a:path w="76200" h="1805304">
                <a:moveTo>
                  <a:pt x="44450" y="0"/>
                </a:moveTo>
                <a:lnTo>
                  <a:pt x="31750" y="0"/>
                </a:lnTo>
                <a:lnTo>
                  <a:pt x="31750" y="1741805"/>
                </a:lnTo>
                <a:lnTo>
                  <a:pt x="44450" y="1741805"/>
                </a:lnTo>
                <a:lnTo>
                  <a:pt x="44450" y="0"/>
                </a:lnTo>
                <a:close/>
              </a:path>
              <a:path w="76200" h="1805304">
                <a:moveTo>
                  <a:pt x="76200" y="1729105"/>
                </a:moveTo>
                <a:lnTo>
                  <a:pt x="44450" y="1729105"/>
                </a:lnTo>
                <a:lnTo>
                  <a:pt x="44450" y="1741805"/>
                </a:lnTo>
                <a:lnTo>
                  <a:pt x="69850" y="1741805"/>
                </a:lnTo>
                <a:lnTo>
                  <a:pt x="76200" y="1729105"/>
                </a:lnTo>
                <a:close/>
              </a:path>
            </a:pathLst>
          </a:custGeom>
          <a:solidFill>
            <a:srgbClr val="000000"/>
          </a:solidFill>
        </p:spPr>
        <p:txBody>
          <a:bodyPr wrap="square" lIns="0" tIns="0" rIns="0" bIns="0" rtlCol="0"/>
          <a:lstStyle/>
          <a:p>
            <a:endParaRPr lang="fr-FR" sz="1200" dirty="0">
              <a:latin typeface="+mn-lt"/>
            </a:endParaRPr>
          </a:p>
        </p:txBody>
      </p:sp>
      <p:sp>
        <p:nvSpPr>
          <p:cNvPr id="32" name="object 34">
            <a:extLst>
              <a:ext uri="{FF2B5EF4-FFF2-40B4-BE49-F238E27FC236}">
                <a16:creationId xmlns:a16="http://schemas.microsoft.com/office/drawing/2014/main" id="{BE0A325D-4F8C-F7D4-ACF1-028D78C71BD3}"/>
              </a:ext>
            </a:extLst>
          </p:cNvPr>
          <p:cNvSpPr txBox="1"/>
          <p:nvPr/>
        </p:nvSpPr>
        <p:spPr>
          <a:xfrm>
            <a:off x="7362807" y="3062399"/>
            <a:ext cx="964234" cy="1489510"/>
          </a:xfrm>
          <a:prstGeom prst="rect">
            <a:avLst/>
          </a:prstGeom>
        </p:spPr>
        <p:txBody>
          <a:bodyPr vert="horz" wrap="square" lIns="0" tIns="12065" rIns="0" bIns="0" rtlCol="0">
            <a:spAutoFit/>
          </a:bodyPr>
          <a:lstStyle/>
          <a:p>
            <a:pPr marL="220979">
              <a:lnSpc>
                <a:spcPct val="100000"/>
              </a:lnSpc>
              <a:spcBef>
                <a:spcPts val="95"/>
              </a:spcBef>
            </a:pPr>
            <a:r>
              <a:rPr lang="fr-FR" sz="1200" dirty="0">
                <a:latin typeface="+mn-lt"/>
                <a:cs typeface="Arial"/>
              </a:rPr>
              <a:t>8.</a:t>
            </a:r>
            <a:r>
              <a:rPr lang="fr-FR" sz="1200" spc="-15" dirty="0">
                <a:latin typeface="+mn-lt"/>
                <a:cs typeface="Arial"/>
              </a:rPr>
              <a:t> </a:t>
            </a:r>
            <a:r>
              <a:rPr lang="fr-FR" sz="1200" spc="-35" dirty="0">
                <a:latin typeface="+mn-lt"/>
                <a:cs typeface="Arial"/>
              </a:rPr>
              <a:t>WB</a:t>
            </a:r>
            <a:endParaRPr lang="fr-FR" sz="1200" dirty="0">
              <a:latin typeface="+mn-lt"/>
              <a:cs typeface="Arial"/>
            </a:endParaRPr>
          </a:p>
          <a:p>
            <a:pPr marL="12700" marR="5080" indent="-635" algn="ctr">
              <a:lnSpc>
                <a:spcPct val="100000"/>
              </a:lnSpc>
            </a:pPr>
            <a:r>
              <a:rPr lang="fr-FR" sz="1200" spc="-10" dirty="0" err="1">
                <a:latin typeface="+mn-lt"/>
                <a:cs typeface="Arial"/>
              </a:rPr>
              <a:t>discusses</a:t>
            </a:r>
            <a:r>
              <a:rPr lang="fr-FR" sz="1200" spc="-10" dirty="0">
                <a:latin typeface="+mn-lt"/>
                <a:cs typeface="Arial"/>
              </a:rPr>
              <a:t> </a:t>
            </a:r>
            <a:r>
              <a:rPr lang="fr-FR" sz="1200" spc="-10" dirty="0" err="1">
                <a:latin typeface="+mn-lt"/>
                <a:cs typeface="Arial"/>
              </a:rPr>
              <a:t>repayment</a:t>
            </a:r>
            <a:r>
              <a:rPr lang="fr-FR" sz="1200" spc="-10" dirty="0">
                <a:latin typeface="+mn-lt"/>
                <a:cs typeface="Arial"/>
              </a:rPr>
              <a:t> </a:t>
            </a:r>
            <a:r>
              <a:rPr lang="fr-FR" sz="1200" dirty="0">
                <a:latin typeface="+mn-lt"/>
                <a:cs typeface="Arial"/>
              </a:rPr>
              <a:t>options</a:t>
            </a:r>
            <a:r>
              <a:rPr lang="fr-FR" sz="1200" spc="-45" dirty="0">
                <a:latin typeface="+mn-lt"/>
                <a:cs typeface="Arial"/>
              </a:rPr>
              <a:t> </a:t>
            </a:r>
            <a:r>
              <a:rPr lang="fr-FR" sz="1200" spc="-10" dirty="0" err="1">
                <a:latin typeface="+mn-lt"/>
                <a:cs typeface="Arial"/>
              </a:rPr>
              <a:t>under</a:t>
            </a:r>
            <a:r>
              <a:rPr lang="fr-FR" sz="1200" spc="-10" dirty="0">
                <a:latin typeface="+mn-lt"/>
                <a:cs typeface="Arial"/>
              </a:rPr>
              <a:t> </a:t>
            </a:r>
            <a:r>
              <a:rPr lang="fr-FR" sz="1200" dirty="0">
                <a:latin typeface="+mn-lt"/>
                <a:cs typeface="Arial"/>
              </a:rPr>
              <a:t>the</a:t>
            </a:r>
            <a:r>
              <a:rPr lang="fr-FR" sz="1200" spc="-30" dirty="0">
                <a:latin typeface="+mn-lt"/>
                <a:cs typeface="Arial"/>
              </a:rPr>
              <a:t> </a:t>
            </a:r>
            <a:r>
              <a:rPr lang="fr-FR" sz="1200" spc="-10" dirty="0" err="1">
                <a:latin typeface="+mn-lt"/>
                <a:cs typeface="Arial"/>
              </a:rPr>
              <a:t>Indemnity</a:t>
            </a:r>
            <a:r>
              <a:rPr lang="fr-FR" sz="1200" spc="-10" dirty="0">
                <a:latin typeface="+mn-lt"/>
                <a:cs typeface="Arial"/>
              </a:rPr>
              <a:t> Agreement </a:t>
            </a:r>
            <a:r>
              <a:rPr lang="fr-FR" sz="1200" spc="-20" dirty="0" err="1">
                <a:latin typeface="+mn-lt"/>
                <a:cs typeface="Arial"/>
              </a:rPr>
              <a:t>with</a:t>
            </a:r>
            <a:r>
              <a:rPr lang="fr-FR" sz="1200" spc="-20" dirty="0">
                <a:latin typeface="+mn-lt"/>
                <a:cs typeface="Arial"/>
              </a:rPr>
              <a:t> </a:t>
            </a:r>
            <a:r>
              <a:rPr lang="fr-FR" sz="1200" spc="-10" dirty="0" err="1">
                <a:latin typeface="+mn-lt"/>
                <a:cs typeface="Arial"/>
              </a:rPr>
              <a:t>Government</a:t>
            </a:r>
            <a:endParaRPr lang="fr-FR" sz="1200" dirty="0">
              <a:latin typeface="+mn-lt"/>
              <a:cs typeface="Arial"/>
            </a:endParaRPr>
          </a:p>
        </p:txBody>
      </p:sp>
      <p:cxnSp>
        <p:nvCxnSpPr>
          <p:cNvPr id="35" name="Straight Arrow Connector 34">
            <a:extLst>
              <a:ext uri="{FF2B5EF4-FFF2-40B4-BE49-F238E27FC236}">
                <a16:creationId xmlns:a16="http://schemas.microsoft.com/office/drawing/2014/main" id="{96895F00-75B3-632D-4363-E42F97C02E6B}"/>
              </a:ext>
            </a:extLst>
          </p:cNvPr>
          <p:cNvCxnSpPr>
            <a:stCxn id="21" idx="2"/>
            <a:endCxn id="7" idx="0"/>
          </p:cNvCxnSpPr>
          <p:nvPr/>
        </p:nvCxnSpPr>
        <p:spPr>
          <a:xfrm>
            <a:off x="5061542" y="2850121"/>
            <a:ext cx="8902" cy="20987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493606EA-8A84-9A64-93D3-B1BC3FE77D96}"/>
              </a:ext>
            </a:extLst>
          </p:cNvPr>
          <p:cNvCxnSpPr>
            <a:cxnSpLocks/>
            <a:endCxn id="7" idx="1"/>
          </p:cNvCxnSpPr>
          <p:nvPr/>
        </p:nvCxnSpPr>
        <p:spPr>
          <a:xfrm>
            <a:off x="1352042" y="2970187"/>
            <a:ext cx="3098924" cy="227265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57C94D62-662B-6A71-EBD4-0B8369DF3457}"/>
              </a:ext>
            </a:extLst>
          </p:cNvPr>
          <p:cNvCxnSpPr>
            <a:stCxn id="7" idx="1"/>
            <a:endCxn id="20" idx="3"/>
          </p:cNvCxnSpPr>
          <p:nvPr/>
        </p:nvCxnSpPr>
        <p:spPr>
          <a:xfrm flipH="1">
            <a:off x="1300988" y="5242844"/>
            <a:ext cx="3149978" cy="310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0" name="Straight Arrow Connector 49">
            <a:extLst>
              <a:ext uri="{FF2B5EF4-FFF2-40B4-BE49-F238E27FC236}">
                <a16:creationId xmlns:a16="http://schemas.microsoft.com/office/drawing/2014/main" id="{CF114886-386B-2790-A4DC-E8A10B374773}"/>
              </a:ext>
            </a:extLst>
          </p:cNvPr>
          <p:cNvCxnSpPr>
            <a:stCxn id="19" idx="3"/>
            <a:endCxn id="21" idx="1"/>
          </p:cNvCxnSpPr>
          <p:nvPr/>
        </p:nvCxnSpPr>
        <p:spPr>
          <a:xfrm flipV="1">
            <a:off x="1280539" y="2575244"/>
            <a:ext cx="3485124" cy="1092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3" name="Straight Arrow Connector 52">
            <a:extLst>
              <a:ext uri="{FF2B5EF4-FFF2-40B4-BE49-F238E27FC236}">
                <a16:creationId xmlns:a16="http://schemas.microsoft.com/office/drawing/2014/main" id="{8968B9F4-9D2A-E315-C68C-6BA7282BB385}"/>
              </a:ext>
            </a:extLst>
          </p:cNvPr>
          <p:cNvCxnSpPr>
            <a:stCxn id="21" idx="3"/>
            <a:endCxn id="26" idx="1"/>
          </p:cNvCxnSpPr>
          <p:nvPr/>
        </p:nvCxnSpPr>
        <p:spPr>
          <a:xfrm flipV="1">
            <a:off x="5357421" y="2560688"/>
            <a:ext cx="1477159" cy="1455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01691044"/>
      </p:ext>
    </p:extLst>
  </p:cSld>
  <p:clrMapOvr>
    <a:masterClrMapping/>
  </p:clrMapOvr>
</p:sld>
</file>

<file path=ppt/theme/theme1.xml><?xml version="1.0" encoding="utf-8"?>
<a:theme xmlns:a="http://schemas.openxmlformats.org/drawingml/2006/main" name="Office Theme">
  <a:themeElements>
    <a:clrScheme name="Custom 3">
      <a:dk1>
        <a:srgbClr val="3A7D22"/>
      </a:dk1>
      <a:lt1>
        <a:sysClr val="window" lastClr="FFFFFF"/>
      </a:lt1>
      <a:dk2>
        <a:srgbClr val="3A7D22"/>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214</TotalTime>
  <Words>865</Words>
  <Application>Microsoft Office PowerPoint</Application>
  <PresentationFormat>Widescreen</PresentationFormat>
  <Paragraphs>109</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Georgia</vt:lpstr>
      <vt:lpstr>Wingdings</vt:lpstr>
      <vt:lpstr>Office Theme</vt:lpstr>
      <vt:lpstr>ROUNDTABLE ON FINANCING WATER PROJECTS IN ARAB COUNTRIES</vt:lpstr>
      <vt:lpstr>Mobilize private expertise to optimize fiscal space</vt:lpstr>
      <vt:lpstr>India – Clean Ganga (2017) – Structuring</vt:lpstr>
      <vt:lpstr>India – Clean Ganga (2017) – Payment Guarantee</vt:lpstr>
    </vt:vector>
  </TitlesOfParts>
  <Company>WBG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Naoll Cyrille Mary</dc:creator>
  <cp:lastModifiedBy>Naoll Cyrille Mary</cp:lastModifiedBy>
  <cp:revision>4</cp:revision>
  <dcterms:created xsi:type="dcterms:W3CDTF">2026-02-03T09:49:34Z</dcterms:created>
  <dcterms:modified xsi:type="dcterms:W3CDTF">2026-02-08T09:30:35Z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1bf45b6-5649-4236-82a3-f45024cd282e_Enabled">
    <vt:lpwstr>true</vt:lpwstr>
  </property>
  <property fmtid="{D5CDD505-2E9C-101B-9397-08002B2CF9AE}" pid="3" name="MSIP_Label_f1bf45b6-5649-4236-82a3-f45024cd282e_SetDate">
    <vt:lpwstr>2026-02-03T10:20:56Z</vt:lpwstr>
  </property>
  <property fmtid="{D5CDD505-2E9C-101B-9397-08002B2CF9AE}" pid="4" name="MSIP_Label_f1bf45b6-5649-4236-82a3-f45024cd282e_Method">
    <vt:lpwstr>Standard</vt:lpwstr>
  </property>
  <property fmtid="{D5CDD505-2E9C-101B-9397-08002B2CF9AE}" pid="5" name="MSIP_Label_f1bf45b6-5649-4236-82a3-f45024cd282e_Name">
    <vt:lpwstr>Official Use Only</vt:lpwstr>
  </property>
  <property fmtid="{D5CDD505-2E9C-101B-9397-08002B2CF9AE}" pid="6" name="MSIP_Label_f1bf45b6-5649-4236-82a3-f45024cd282e_SiteId">
    <vt:lpwstr>31a2fec0-266b-4c67-b56e-2796d8f59c36</vt:lpwstr>
  </property>
  <property fmtid="{D5CDD505-2E9C-101B-9397-08002B2CF9AE}" pid="7" name="MSIP_Label_f1bf45b6-5649-4236-82a3-f45024cd282e_ActionId">
    <vt:lpwstr>ed604326-6979-437a-9aa2-9f2f4e20a221</vt:lpwstr>
  </property>
  <property fmtid="{D5CDD505-2E9C-101B-9397-08002B2CF9AE}" pid="8" name="MSIP_Label_f1bf45b6-5649-4236-82a3-f45024cd282e_ContentBits">
    <vt:lpwstr>2</vt:lpwstr>
  </property>
  <property fmtid="{D5CDD505-2E9C-101B-9397-08002B2CF9AE}" pid="9" name="MSIP_Label_f1bf45b6-5649-4236-82a3-f45024cd282e_Tag">
    <vt:lpwstr>10, 3, 0, 1</vt:lpwstr>
  </property>
  <property fmtid="{D5CDD505-2E9C-101B-9397-08002B2CF9AE}" pid="10" name="ClassificationContentMarkingFooterLocations">
    <vt:lpwstr>Office Theme:8</vt:lpwstr>
  </property>
  <property fmtid="{D5CDD505-2E9C-101B-9397-08002B2CF9AE}" pid="11" name="ClassificationContentMarkingFooterText">
    <vt:lpwstr>Official Use Only</vt:lpwstr>
  </property>
</Properties>
</file>